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0"/>
  </p:notesMasterIdLst>
  <p:handoutMasterIdLst>
    <p:handoutMasterId r:id="rId21"/>
  </p:handoutMasterIdLst>
  <p:sldIdLst>
    <p:sldId id="292" r:id="rId5"/>
    <p:sldId id="305" r:id="rId6"/>
    <p:sldId id="276" r:id="rId7"/>
    <p:sldId id="308" r:id="rId8"/>
    <p:sldId id="296" r:id="rId9"/>
    <p:sldId id="298" r:id="rId10"/>
    <p:sldId id="299" r:id="rId11"/>
    <p:sldId id="301" r:id="rId12"/>
    <p:sldId id="309" r:id="rId13"/>
    <p:sldId id="300" r:id="rId14"/>
    <p:sldId id="303" r:id="rId15"/>
    <p:sldId id="304" r:id="rId16"/>
    <p:sldId id="306" r:id="rId17"/>
    <p:sldId id="307" r:id="rId18"/>
    <p:sldId id="289"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6992"/>
    <a:srgbClr val="AEC2D8"/>
    <a:srgbClr val="98432A"/>
    <a:srgbClr val="D84400"/>
    <a:srgbClr val="44678D"/>
    <a:srgbClr val="263E5A"/>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6B99F66-871F-4D19-86D0-050F39FF1639}" v="505" dt="2023-03-01T12:42:22.286"/>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634"/>
  </p:normalViewPr>
  <p:slideViewPr>
    <p:cSldViewPr snapToGrid="0" showGuides="1">
      <p:cViewPr varScale="1">
        <p:scale>
          <a:sx n="82" d="100"/>
          <a:sy n="82" d="100"/>
        </p:scale>
        <p:origin x="720" y="72"/>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13766"/>
    </p:cViewPr>
  </p:sorterViewPr>
  <p:notesViewPr>
    <p:cSldViewPr snapToGrid="0">
      <p:cViewPr varScale="1">
        <p:scale>
          <a:sx n="122" d="100"/>
          <a:sy n="122" d="100"/>
        </p:scale>
        <p:origin x="604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ryansh Choudhary" userId="bbf43027-f580-46a1-9b47-2d944ef59340" providerId="ADAL" clId="{A6B99F66-871F-4D19-86D0-050F39FF1639}"/>
    <pc:docChg chg="undo redo custSel addSld delSld modSld sldOrd">
      <pc:chgData name="Suryansh Choudhary" userId="bbf43027-f580-46a1-9b47-2d944ef59340" providerId="ADAL" clId="{A6B99F66-871F-4D19-86D0-050F39FF1639}" dt="2023-03-01T12:42:33.075" v="2289" actId="18131"/>
      <pc:docMkLst>
        <pc:docMk/>
      </pc:docMkLst>
      <pc:sldChg chg="addSp delSp modSp add del mod modClrScheme chgLayout">
        <pc:chgData name="Suryansh Choudhary" userId="bbf43027-f580-46a1-9b47-2d944ef59340" providerId="ADAL" clId="{A6B99F66-871F-4D19-86D0-050F39FF1639}" dt="2023-03-01T12:08:20.244" v="2095" actId="47"/>
        <pc:sldMkLst>
          <pc:docMk/>
          <pc:sldMk cId="2775535166" sldId="275"/>
        </pc:sldMkLst>
        <pc:spChg chg="mod ord">
          <ac:chgData name="Suryansh Choudhary" userId="bbf43027-f580-46a1-9b47-2d944ef59340" providerId="ADAL" clId="{A6B99F66-871F-4D19-86D0-050F39FF1639}" dt="2023-03-01T11:53:48.994" v="1834" actId="1076"/>
          <ac:spMkLst>
            <pc:docMk/>
            <pc:sldMk cId="2775535166" sldId="275"/>
            <ac:spMk id="9" creationId="{78024C77-A2F8-1ABA-5412-E6BB88B5FA1B}"/>
          </ac:spMkLst>
        </pc:spChg>
        <pc:spChg chg="mod ord">
          <ac:chgData name="Suryansh Choudhary" userId="bbf43027-f580-46a1-9b47-2d944ef59340" providerId="ADAL" clId="{A6B99F66-871F-4D19-86D0-050F39FF1639}" dt="2023-03-01T11:53:38.182" v="1831" actId="26606"/>
          <ac:spMkLst>
            <pc:docMk/>
            <pc:sldMk cId="2775535166" sldId="275"/>
            <ac:spMk id="16" creationId="{8FEA3BB9-F064-CFBE-C0BE-BB7A22A4DCFC}"/>
          </ac:spMkLst>
        </pc:spChg>
        <pc:spChg chg="mod">
          <ac:chgData name="Suryansh Choudhary" userId="bbf43027-f580-46a1-9b47-2d944ef59340" providerId="ADAL" clId="{A6B99F66-871F-4D19-86D0-050F39FF1639}" dt="2023-03-01T11:53:38.182" v="1831" actId="26606"/>
          <ac:spMkLst>
            <pc:docMk/>
            <pc:sldMk cId="2775535166" sldId="275"/>
            <ac:spMk id="18" creationId="{241202DB-E499-EB19-8A48-A3301DA59ED7}"/>
          </ac:spMkLst>
        </pc:spChg>
        <pc:spChg chg="mod ord">
          <ac:chgData name="Suryansh Choudhary" userId="bbf43027-f580-46a1-9b47-2d944ef59340" providerId="ADAL" clId="{A6B99F66-871F-4D19-86D0-050F39FF1639}" dt="2023-03-01T11:53:38.182" v="1831" actId="26606"/>
          <ac:spMkLst>
            <pc:docMk/>
            <pc:sldMk cId="2775535166" sldId="275"/>
            <ac:spMk id="19" creationId="{5DF64211-DCD8-B458-DBD2-EBDA7AE3396F}"/>
          </ac:spMkLst>
        </pc:spChg>
        <pc:spChg chg="del">
          <ac:chgData name="Suryansh Choudhary" userId="bbf43027-f580-46a1-9b47-2d944ef59340" providerId="ADAL" clId="{A6B99F66-871F-4D19-86D0-050F39FF1639}" dt="2023-03-01T07:06:23.807" v="53" actId="478"/>
          <ac:spMkLst>
            <pc:docMk/>
            <pc:sldMk cId="2775535166" sldId="275"/>
            <ac:spMk id="20" creationId="{1664F554-8F3F-2148-FE86-1FE8F66B856B}"/>
          </ac:spMkLst>
        </pc:spChg>
        <pc:spChg chg="mod">
          <ac:chgData name="Suryansh Choudhary" userId="bbf43027-f580-46a1-9b47-2d944ef59340" providerId="ADAL" clId="{A6B99F66-871F-4D19-86D0-050F39FF1639}" dt="2023-03-01T11:53:38.182" v="1831" actId="26606"/>
          <ac:spMkLst>
            <pc:docMk/>
            <pc:sldMk cId="2775535166" sldId="275"/>
            <ac:spMk id="22" creationId="{D5402852-C1AD-6A4E-DAA7-0AE582A742FD}"/>
          </ac:spMkLst>
        </pc:spChg>
        <pc:spChg chg="mod">
          <ac:chgData name="Suryansh Choudhary" userId="bbf43027-f580-46a1-9b47-2d944ef59340" providerId="ADAL" clId="{A6B99F66-871F-4D19-86D0-050F39FF1639}" dt="2023-03-01T11:53:38.182" v="1831" actId="26606"/>
          <ac:spMkLst>
            <pc:docMk/>
            <pc:sldMk cId="2775535166" sldId="275"/>
            <ac:spMk id="24" creationId="{ABF1D337-2A3C-A0FB-A6CD-5E4B9D6DFD91}"/>
          </ac:spMkLst>
        </pc:spChg>
        <pc:spChg chg="add mod">
          <ac:chgData name="Suryansh Choudhary" userId="bbf43027-f580-46a1-9b47-2d944ef59340" providerId="ADAL" clId="{A6B99F66-871F-4D19-86D0-050F39FF1639}" dt="2023-03-01T11:53:38.182" v="1831" actId="26606"/>
          <ac:spMkLst>
            <pc:docMk/>
            <pc:sldMk cId="2775535166" sldId="275"/>
            <ac:spMk id="29" creationId="{5D683924-E413-26FE-CF3B-782928A22C33}"/>
          </ac:spMkLst>
        </pc:spChg>
        <pc:spChg chg="add mod">
          <ac:chgData name="Suryansh Choudhary" userId="bbf43027-f580-46a1-9b47-2d944ef59340" providerId="ADAL" clId="{A6B99F66-871F-4D19-86D0-050F39FF1639}" dt="2023-03-01T11:53:38.182" v="1831" actId="26606"/>
          <ac:spMkLst>
            <pc:docMk/>
            <pc:sldMk cId="2775535166" sldId="275"/>
            <ac:spMk id="31" creationId="{B227F76F-4629-4E96-D159-703783032287}"/>
          </ac:spMkLst>
        </pc:spChg>
        <pc:spChg chg="add mod">
          <ac:chgData name="Suryansh Choudhary" userId="bbf43027-f580-46a1-9b47-2d944ef59340" providerId="ADAL" clId="{A6B99F66-871F-4D19-86D0-050F39FF1639}" dt="2023-03-01T11:53:38.182" v="1831" actId="26606"/>
          <ac:spMkLst>
            <pc:docMk/>
            <pc:sldMk cId="2775535166" sldId="275"/>
            <ac:spMk id="33" creationId="{B0AA9706-84B8-374F-0374-BB969D6B1E03}"/>
          </ac:spMkLst>
        </pc:spChg>
        <pc:spChg chg="add mod">
          <ac:chgData name="Suryansh Choudhary" userId="bbf43027-f580-46a1-9b47-2d944ef59340" providerId="ADAL" clId="{A6B99F66-871F-4D19-86D0-050F39FF1639}" dt="2023-03-01T11:53:38.182" v="1831" actId="26606"/>
          <ac:spMkLst>
            <pc:docMk/>
            <pc:sldMk cId="2775535166" sldId="275"/>
            <ac:spMk id="35" creationId="{6C2A363D-04DA-1BA7-E183-938A3D0B0BD3}"/>
          </ac:spMkLst>
        </pc:spChg>
        <pc:spChg chg="add mod">
          <ac:chgData name="Suryansh Choudhary" userId="bbf43027-f580-46a1-9b47-2d944ef59340" providerId="ADAL" clId="{A6B99F66-871F-4D19-86D0-050F39FF1639}" dt="2023-03-01T11:53:38.182" v="1831" actId="26606"/>
          <ac:spMkLst>
            <pc:docMk/>
            <pc:sldMk cId="2775535166" sldId="275"/>
            <ac:spMk id="37" creationId="{CE536232-B47A-694C-E0E9-5B24A7FEDE61}"/>
          </ac:spMkLst>
        </pc:spChg>
        <pc:spChg chg="add del mod">
          <ac:chgData name="Suryansh Choudhary" userId="bbf43027-f580-46a1-9b47-2d944ef59340" providerId="ADAL" clId="{A6B99F66-871F-4D19-86D0-050F39FF1639}" dt="2023-03-01T11:53:45.556" v="1832" actId="478"/>
          <ac:spMkLst>
            <pc:docMk/>
            <pc:sldMk cId="2775535166" sldId="275"/>
            <ac:spMk id="39" creationId="{EA343442-934C-90D6-81FA-BE1210345AE2}"/>
          </ac:spMkLst>
        </pc:spChg>
      </pc:sldChg>
      <pc:sldChg chg="delSp modSp mod">
        <pc:chgData name="Suryansh Choudhary" userId="bbf43027-f580-46a1-9b47-2d944ef59340" providerId="ADAL" clId="{A6B99F66-871F-4D19-86D0-050F39FF1639}" dt="2023-03-01T12:19:44.194" v="2265" actId="18131"/>
        <pc:sldMkLst>
          <pc:docMk/>
          <pc:sldMk cId="77554804" sldId="276"/>
        </pc:sldMkLst>
        <pc:spChg chg="mod">
          <ac:chgData name="Suryansh Choudhary" userId="bbf43027-f580-46a1-9b47-2d944ef59340" providerId="ADAL" clId="{A6B99F66-871F-4D19-86D0-050F39FF1639}" dt="2023-03-01T07:08:59.641" v="115" actId="1076"/>
          <ac:spMkLst>
            <pc:docMk/>
            <pc:sldMk cId="77554804" sldId="276"/>
            <ac:spMk id="5" creationId="{81D18537-D028-9E9C-FB87-93F24955DFC7}"/>
          </ac:spMkLst>
        </pc:spChg>
        <pc:spChg chg="mod">
          <ac:chgData name="Suryansh Choudhary" userId="bbf43027-f580-46a1-9b47-2d944ef59340" providerId="ADAL" clId="{A6B99F66-871F-4D19-86D0-050F39FF1639}" dt="2023-03-01T07:08:49.653" v="114" actId="1038"/>
          <ac:spMkLst>
            <pc:docMk/>
            <pc:sldMk cId="77554804" sldId="276"/>
            <ac:spMk id="6" creationId="{D91FB993-29E1-3DBD-8335-7970016F8DE7}"/>
          </ac:spMkLst>
        </pc:spChg>
        <pc:spChg chg="del mod">
          <ac:chgData name="Suryansh Choudhary" userId="bbf43027-f580-46a1-9b47-2d944ef59340" providerId="ADAL" clId="{A6B99F66-871F-4D19-86D0-050F39FF1639}" dt="2023-03-01T11:51:50.254" v="1830" actId="478"/>
          <ac:spMkLst>
            <pc:docMk/>
            <pc:sldMk cId="77554804" sldId="276"/>
            <ac:spMk id="9" creationId="{D246665A-6901-3F62-340A-A95E775ACA48}"/>
          </ac:spMkLst>
        </pc:spChg>
        <pc:spChg chg="del">
          <ac:chgData name="Suryansh Choudhary" userId="bbf43027-f580-46a1-9b47-2d944ef59340" providerId="ADAL" clId="{A6B99F66-871F-4D19-86D0-050F39FF1639}" dt="2023-03-01T07:06:36.085" v="54" actId="478"/>
          <ac:spMkLst>
            <pc:docMk/>
            <pc:sldMk cId="77554804" sldId="276"/>
            <ac:spMk id="18" creationId="{59AC624B-4FD9-E308-F182-08902D49A82B}"/>
          </ac:spMkLst>
        </pc:spChg>
        <pc:spChg chg="mod">
          <ac:chgData name="Suryansh Choudhary" userId="bbf43027-f580-46a1-9b47-2d944ef59340" providerId="ADAL" clId="{A6B99F66-871F-4D19-86D0-050F39FF1639}" dt="2023-03-01T07:16:51.904" v="537" actId="403"/>
          <ac:spMkLst>
            <pc:docMk/>
            <pc:sldMk cId="77554804" sldId="276"/>
            <ac:spMk id="20" creationId="{CC0093B1-77CC-1E61-FB22-E136F94EABD2}"/>
          </ac:spMkLst>
        </pc:spChg>
        <pc:picChg chg="mod modCrop">
          <ac:chgData name="Suryansh Choudhary" userId="bbf43027-f580-46a1-9b47-2d944ef59340" providerId="ADAL" clId="{A6B99F66-871F-4D19-86D0-050F39FF1639}" dt="2023-03-01T12:19:44.194" v="2265" actId="18131"/>
          <ac:picMkLst>
            <pc:docMk/>
            <pc:sldMk cId="77554804" sldId="276"/>
            <ac:picMk id="12" creationId="{8C4B5C6A-45B4-1976-622A-4CEB4E3211BC}"/>
          </ac:picMkLst>
        </pc:picChg>
      </pc:sldChg>
      <pc:sldChg chg="addSp delSp modSp del mod chgLayout">
        <pc:chgData name="Suryansh Choudhary" userId="bbf43027-f580-46a1-9b47-2d944ef59340" providerId="ADAL" clId="{A6B99F66-871F-4D19-86D0-050F39FF1639}" dt="2023-03-01T12:18:35.227" v="2238" actId="47"/>
        <pc:sldMkLst>
          <pc:docMk/>
          <pc:sldMk cId="2478079616" sldId="277"/>
        </pc:sldMkLst>
        <pc:spChg chg="add del mod">
          <ac:chgData name="Suryansh Choudhary" userId="bbf43027-f580-46a1-9b47-2d944ef59340" providerId="ADAL" clId="{A6B99F66-871F-4D19-86D0-050F39FF1639}" dt="2023-03-01T12:15:50.501" v="2219" actId="478"/>
          <ac:spMkLst>
            <pc:docMk/>
            <pc:sldMk cId="2478079616" sldId="277"/>
            <ac:spMk id="3" creationId="{2929E372-1F95-367E-A592-D86795260AC7}"/>
          </ac:spMkLst>
        </pc:spChg>
        <pc:spChg chg="add del mod">
          <ac:chgData name="Suryansh Choudhary" userId="bbf43027-f580-46a1-9b47-2d944ef59340" providerId="ADAL" clId="{A6B99F66-871F-4D19-86D0-050F39FF1639}" dt="2023-03-01T12:16:57.198" v="2227" actId="478"/>
          <ac:spMkLst>
            <pc:docMk/>
            <pc:sldMk cId="2478079616" sldId="277"/>
            <ac:spMk id="5" creationId="{0C491DA9-C788-4B53-D4F7-B8015F8DBE8B}"/>
          </ac:spMkLst>
        </pc:spChg>
        <pc:spChg chg="add del mod ord">
          <ac:chgData name="Suryansh Choudhary" userId="bbf43027-f580-46a1-9b47-2d944ef59340" providerId="ADAL" clId="{A6B99F66-871F-4D19-86D0-050F39FF1639}" dt="2023-03-01T12:16:56.516" v="2225" actId="700"/>
          <ac:spMkLst>
            <pc:docMk/>
            <pc:sldMk cId="2478079616" sldId="277"/>
            <ac:spMk id="6" creationId="{452E9D91-C694-6BFB-2AD6-1F5C8FE1E9E8}"/>
          </ac:spMkLst>
        </pc:spChg>
        <pc:spChg chg="add del mod ord">
          <ac:chgData name="Suryansh Choudhary" userId="bbf43027-f580-46a1-9b47-2d944ef59340" providerId="ADAL" clId="{A6B99F66-871F-4D19-86D0-050F39FF1639}" dt="2023-03-01T12:16:56.516" v="2225" actId="700"/>
          <ac:spMkLst>
            <pc:docMk/>
            <pc:sldMk cId="2478079616" sldId="277"/>
            <ac:spMk id="7" creationId="{65955BD6-7468-F52A-8D5A-8B7A46C05EA6}"/>
          </ac:spMkLst>
        </pc:spChg>
        <pc:spChg chg="del mod ord">
          <ac:chgData name="Suryansh Choudhary" userId="bbf43027-f580-46a1-9b47-2d944ef59340" providerId="ADAL" clId="{A6B99F66-871F-4D19-86D0-050F39FF1639}" dt="2023-03-01T12:15:46.187" v="2218" actId="478"/>
          <ac:spMkLst>
            <pc:docMk/>
            <pc:sldMk cId="2478079616" sldId="277"/>
            <ac:spMk id="19" creationId="{FC101F03-8617-09D4-619B-F38E2F0A4F15}"/>
          </ac:spMkLst>
        </pc:spChg>
        <pc:spChg chg="mod ord">
          <ac:chgData name="Suryansh Choudhary" userId="bbf43027-f580-46a1-9b47-2d944ef59340" providerId="ADAL" clId="{A6B99F66-871F-4D19-86D0-050F39FF1639}" dt="2023-03-01T12:16:56.516" v="2225" actId="700"/>
          <ac:spMkLst>
            <pc:docMk/>
            <pc:sldMk cId="2478079616" sldId="277"/>
            <ac:spMk id="46" creationId="{4D761329-3BEF-0173-1328-A4DB26572AFF}"/>
          </ac:spMkLst>
        </pc:spChg>
        <pc:picChg chg="add del mod ord modCrop">
          <ac:chgData name="Suryansh Choudhary" userId="bbf43027-f580-46a1-9b47-2d944ef59340" providerId="ADAL" clId="{A6B99F66-871F-4D19-86D0-050F39FF1639}" dt="2023-03-01T12:17:07.552" v="2231" actId="166"/>
          <ac:picMkLst>
            <pc:docMk/>
            <pc:sldMk cId="2478079616" sldId="277"/>
            <ac:picMk id="48" creationId="{6D25AB81-B10A-BD11-E8FE-ECF8CB1B12F0}"/>
          </ac:picMkLst>
        </pc:picChg>
      </pc:sldChg>
      <pc:sldChg chg="del">
        <pc:chgData name="Suryansh Choudhary" userId="bbf43027-f580-46a1-9b47-2d944ef59340" providerId="ADAL" clId="{A6B99F66-871F-4D19-86D0-050F39FF1639}" dt="2023-03-01T07:59:14.115" v="1432" actId="47"/>
        <pc:sldMkLst>
          <pc:docMk/>
          <pc:sldMk cId="1640288181" sldId="278"/>
        </pc:sldMkLst>
      </pc:sldChg>
      <pc:sldChg chg="del">
        <pc:chgData name="Suryansh Choudhary" userId="bbf43027-f580-46a1-9b47-2d944ef59340" providerId="ADAL" clId="{A6B99F66-871F-4D19-86D0-050F39FF1639}" dt="2023-03-01T07:59:14.115" v="1432" actId="47"/>
        <pc:sldMkLst>
          <pc:docMk/>
          <pc:sldMk cId="1246021298" sldId="279"/>
        </pc:sldMkLst>
      </pc:sldChg>
      <pc:sldChg chg="del">
        <pc:chgData name="Suryansh Choudhary" userId="bbf43027-f580-46a1-9b47-2d944ef59340" providerId="ADAL" clId="{A6B99F66-871F-4D19-86D0-050F39FF1639}" dt="2023-03-01T07:59:14.115" v="1432" actId="47"/>
        <pc:sldMkLst>
          <pc:docMk/>
          <pc:sldMk cId="2107888131" sldId="281"/>
        </pc:sldMkLst>
      </pc:sldChg>
      <pc:sldChg chg="del">
        <pc:chgData name="Suryansh Choudhary" userId="bbf43027-f580-46a1-9b47-2d944ef59340" providerId="ADAL" clId="{A6B99F66-871F-4D19-86D0-050F39FF1639}" dt="2023-03-01T07:59:14.115" v="1432" actId="47"/>
        <pc:sldMkLst>
          <pc:docMk/>
          <pc:sldMk cId="3157109385" sldId="282"/>
        </pc:sldMkLst>
      </pc:sldChg>
      <pc:sldChg chg="del">
        <pc:chgData name="Suryansh Choudhary" userId="bbf43027-f580-46a1-9b47-2d944ef59340" providerId="ADAL" clId="{A6B99F66-871F-4D19-86D0-050F39FF1639}" dt="2023-03-01T07:59:14.115" v="1432" actId="47"/>
        <pc:sldMkLst>
          <pc:docMk/>
          <pc:sldMk cId="2517140333" sldId="283"/>
        </pc:sldMkLst>
      </pc:sldChg>
      <pc:sldChg chg="del">
        <pc:chgData name="Suryansh Choudhary" userId="bbf43027-f580-46a1-9b47-2d944ef59340" providerId="ADAL" clId="{A6B99F66-871F-4D19-86D0-050F39FF1639}" dt="2023-03-01T07:59:14.115" v="1432" actId="47"/>
        <pc:sldMkLst>
          <pc:docMk/>
          <pc:sldMk cId="2624021206" sldId="284"/>
        </pc:sldMkLst>
      </pc:sldChg>
      <pc:sldChg chg="del">
        <pc:chgData name="Suryansh Choudhary" userId="bbf43027-f580-46a1-9b47-2d944ef59340" providerId="ADAL" clId="{A6B99F66-871F-4D19-86D0-050F39FF1639}" dt="2023-03-01T07:59:14.115" v="1432" actId="47"/>
        <pc:sldMkLst>
          <pc:docMk/>
          <pc:sldMk cId="3760906987" sldId="285"/>
        </pc:sldMkLst>
      </pc:sldChg>
      <pc:sldChg chg="del">
        <pc:chgData name="Suryansh Choudhary" userId="bbf43027-f580-46a1-9b47-2d944ef59340" providerId="ADAL" clId="{A6B99F66-871F-4D19-86D0-050F39FF1639}" dt="2023-03-01T07:59:14.115" v="1432" actId="47"/>
        <pc:sldMkLst>
          <pc:docMk/>
          <pc:sldMk cId="4157533387" sldId="288"/>
        </pc:sldMkLst>
      </pc:sldChg>
      <pc:sldChg chg="addSp delSp modSp mod">
        <pc:chgData name="Suryansh Choudhary" userId="bbf43027-f580-46a1-9b47-2d944ef59340" providerId="ADAL" clId="{A6B99F66-871F-4D19-86D0-050F39FF1639}" dt="2023-03-01T11:45:16.057" v="1733" actId="12789"/>
        <pc:sldMkLst>
          <pc:docMk/>
          <pc:sldMk cId="529279411" sldId="289"/>
        </pc:sldMkLst>
        <pc:spChg chg="add del mod">
          <ac:chgData name="Suryansh Choudhary" userId="bbf43027-f580-46a1-9b47-2d944ef59340" providerId="ADAL" clId="{A6B99F66-871F-4D19-86D0-050F39FF1639}" dt="2023-03-01T11:44:48.480" v="1725" actId="478"/>
          <ac:spMkLst>
            <pc:docMk/>
            <pc:sldMk cId="529279411" sldId="289"/>
            <ac:spMk id="3" creationId="{1E7A98DB-88E3-1FB1-B3AE-C6EBF3A6AF7E}"/>
          </ac:spMkLst>
        </pc:spChg>
        <pc:spChg chg="add del mod">
          <ac:chgData name="Suryansh Choudhary" userId="bbf43027-f580-46a1-9b47-2d944ef59340" providerId="ADAL" clId="{A6B99F66-871F-4D19-86D0-050F39FF1639}" dt="2023-03-01T11:44:53.486" v="1727" actId="478"/>
          <ac:spMkLst>
            <pc:docMk/>
            <pc:sldMk cId="529279411" sldId="289"/>
            <ac:spMk id="5" creationId="{494F108D-E4D1-E3C0-9A9D-D61B8296E823}"/>
          </ac:spMkLst>
        </pc:spChg>
        <pc:spChg chg="del">
          <ac:chgData name="Suryansh Choudhary" userId="bbf43027-f580-46a1-9b47-2d944ef59340" providerId="ADAL" clId="{A6B99F66-871F-4D19-86D0-050F39FF1639}" dt="2023-03-01T11:44:51.664" v="1726" actId="478"/>
          <ac:spMkLst>
            <pc:docMk/>
            <pc:sldMk cId="529279411" sldId="289"/>
            <ac:spMk id="24" creationId="{AD2C8D04-263D-9589-1CFF-A5968D7C33D7}"/>
          </ac:spMkLst>
        </pc:spChg>
        <pc:spChg chg="del">
          <ac:chgData name="Suryansh Choudhary" userId="bbf43027-f580-46a1-9b47-2d944ef59340" providerId="ADAL" clId="{A6B99F66-871F-4D19-86D0-050F39FF1639}" dt="2023-03-01T11:44:41.400" v="1724" actId="478"/>
          <ac:spMkLst>
            <pc:docMk/>
            <pc:sldMk cId="529279411" sldId="289"/>
            <ac:spMk id="25" creationId="{B993E4D5-4AD0-4740-096D-6822944C8FF6}"/>
          </ac:spMkLst>
        </pc:spChg>
        <pc:picChg chg="add mod">
          <ac:chgData name="Suryansh Choudhary" userId="bbf43027-f580-46a1-9b47-2d944ef59340" providerId="ADAL" clId="{A6B99F66-871F-4D19-86D0-050F39FF1639}" dt="2023-03-01T11:45:16.057" v="1733" actId="12789"/>
          <ac:picMkLst>
            <pc:docMk/>
            <pc:sldMk cId="529279411" sldId="289"/>
            <ac:picMk id="7" creationId="{FF8255A0-3B5D-2A5B-2B97-2794F571B3CB}"/>
          </ac:picMkLst>
        </pc:picChg>
      </pc:sldChg>
      <pc:sldChg chg="modSp mod">
        <pc:chgData name="Suryansh Choudhary" userId="bbf43027-f580-46a1-9b47-2d944ef59340" providerId="ADAL" clId="{A6B99F66-871F-4D19-86D0-050F39FF1639}" dt="2023-03-01T12:15:20.619" v="2214" actId="14826"/>
        <pc:sldMkLst>
          <pc:docMk/>
          <pc:sldMk cId="3898447929" sldId="292"/>
        </pc:sldMkLst>
        <pc:picChg chg="mod">
          <ac:chgData name="Suryansh Choudhary" userId="bbf43027-f580-46a1-9b47-2d944ef59340" providerId="ADAL" clId="{A6B99F66-871F-4D19-86D0-050F39FF1639}" dt="2023-03-01T12:15:20.619" v="2214" actId="14826"/>
          <ac:picMkLst>
            <pc:docMk/>
            <pc:sldMk cId="3898447929" sldId="292"/>
            <ac:picMk id="30" creationId="{18C88B4D-F554-49C2-A23C-DFE94D4C835B}"/>
          </ac:picMkLst>
        </pc:picChg>
      </pc:sldChg>
      <pc:sldChg chg="del">
        <pc:chgData name="Suryansh Choudhary" userId="bbf43027-f580-46a1-9b47-2d944ef59340" providerId="ADAL" clId="{A6B99F66-871F-4D19-86D0-050F39FF1639}" dt="2023-03-01T07:59:14.115" v="1432" actId="47"/>
        <pc:sldMkLst>
          <pc:docMk/>
          <pc:sldMk cId="4182148033" sldId="293"/>
        </pc:sldMkLst>
      </pc:sldChg>
      <pc:sldChg chg="del">
        <pc:chgData name="Suryansh Choudhary" userId="bbf43027-f580-46a1-9b47-2d944ef59340" providerId="ADAL" clId="{A6B99F66-871F-4D19-86D0-050F39FF1639}" dt="2023-03-01T07:59:14.115" v="1432" actId="47"/>
        <pc:sldMkLst>
          <pc:docMk/>
          <pc:sldMk cId="32955924" sldId="294"/>
        </pc:sldMkLst>
      </pc:sldChg>
      <pc:sldChg chg="del">
        <pc:chgData name="Suryansh Choudhary" userId="bbf43027-f580-46a1-9b47-2d944ef59340" providerId="ADAL" clId="{A6B99F66-871F-4D19-86D0-050F39FF1639}" dt="2023-03-01T07:59:14.115" v="1432" actId="47"/>
        <pc:sldMkLst>
          <pc:docMk/>
          <pc:sldMk cId="2519727083" sldId="295"/>
        </pc:sldMkLst>
      </pc:sldChg>
      <pc:sldChg chg="addSp delSp modSp new mod modClrScheme chgLayout">
        <pc:chgData name="Suryansh Choudhary" userId="bbf43027-f580-46a1-9b47-2d944ef59340" providerId="ADAL" clId="{A6B99F66-871F-4D19-86D0-050F39FF1639}" dt="2023-03-01T11:41:01.432" v="1709" actId="12788"/>
        <pc:sldMkLst>
          <pc:docMk/>
          <pc:sldMk cId="2099588070" sldId="296"/>
        </pc:sldMkLst>
        <pc:spChg chg="mod">
          <ac:chgData name="Suryansh Choudhary" userId="bbf43027-f580-46a1-9b47-2d944ef59340" providerId="ADAL" clId="{A6B99F66-871F-4D19-86D0-050F39FF1639}" dt="2023-03-01T07:30:00.455" v="1044" actId="26606"/>
          <ac:spMkLst>
            <pc:docMk/>
            <pc:sldMk cId="2099588070" sldId="296"/>
            <ac:spMk id="2" creationId="{EF69BAF7-67F9-DB8D-6F2D-2710FCD12DD6}"/>
          </ac:spMkLst>
        </pc:spChg>
        <pc:spChg chg="del">
          <ac:chgData name="Suryansh Choudhary" userId="bbf43027-f580-46a1-9b47-2d944ef59340" providerId="ADAL" clId="{A6B99F66-871F-4D19-86D0-050F39FF1639}" dt="2023-03-01T07:19:03.457" v="592" actId="478"/>
          <ac:spMkLst>
            <pc:docMk/>
            <pc:sldMk cId="2099588070" sldId="296"/>
            <ac:spMk id="3" creationId="{6C293080-92F3-69DA-90C2-DAC09523C3AA}"/>
          </ac:spMkLst>
        </pc:spChg>
        <pc:spChg chg="del mod">
          <ac:chgData name="Suryansh Choudhary" userId="bbf43027-f580-46a1-9b47-2d944ef59340" providerId="ADAL" clId="{A6B99F66-871F-4D19-86D0-050F39FF1639}" dt="2023-03-01T07:18:58.595" v="591" actId="478"/>
          <ac:spMkLst>
            <pc:docMk/>
            <pc:sldMk cId="2099588070" sldId="296"/>
            <ac:spMk id="4" creationId="{969227C4-EB63-5186-068E-7698ED8D2AD8}"/>
          </ac:spMkLst>
        </pc:spChg>
        <pc:spChg chg="add del mod">
          <ac:chgData name="Suryansh Choudhary" userId="bbf43027-f580-46a1-9b47-2d944ef59340" providerId="ADAL" clId="{A6B99F66-871F-4D19-86D0-050F39FF1639}" dt="2023-03-01T07:19:09.241" v="595"/>
          <ac:spMkLst>
            <pc:docMk/>
            <pc:sldMk cId="2099588070" sldId="296"/>
            <ac:spMk id="5" creationId="{E98DD574-0FB7-850F-BA4D-3DAE10108C66}"/>
          </ac:spMkLst>
        </pc:spChg>
        <pc:spChg chg="add del mod">
          <ac:chgData name="Suryansh Choudhary" userId="bbf43027-f580-46a1-9b47-2d944ef59340" providerId="ADAL" clId="{A6B99F66-871F-4D19-86D0-050F39FF1639}" dt="2023-03-01T07:25:57.612" v="978" actId="26606"/>
          <ac:spMkLst>
            <pc:docMk/>
            <pc:sldMk cId="2099588070" sldId="296"/>
            <ac:spMk id="6" creationId="{ECC609AF-8B0C-DE49-4D43-9B446BD68F6D}"/>
          </ac:spMkLst>
        </pc:spChg>
        <pc:spChg chg="add del">
          <ac:chgData name="Suryansh Choudhary" userId="bbf43027-f580-46a1-9b47-2d944ef59340" providerId="ADAL" clId="{A6B99F66-871F-4D19-86D0-050F39FF1639}" dt="2023-03-01T07:26:56.741" v="988" actId="26606"/>
          <ac:spMkLst>
            <pc:docMk/>
            <pc:sldMk cId="2099588070" sldId="296"/>
            <ac:spMk id="10" creationId="{95DCE28D-4790-C915-6ABF-613E0272B3D7}"/>
          </ac:spMkLst>
        </pc:spChg>
        <pc:spChg chg="add del">
          <ac:chgData name="Suryansh Choudhary" userId="bbf43027-f580-46a1-9b47-2d944ef59340" providerId="ADAL" clId="{A6B99F66-871F-4D19-86D0-050F39FF1639}" dt="2023-03-01T07:30:00.455" v="1044" actId="26606"/>
          <ac:spMkLst>
            <pc:docMk/>
            <pc:sldMk cId="2099588070" sldId="296"/>
            <ac:spMk id="11" creationId="{39820FAC-A3F3-4355-F333-DD1E444C8524}"/>
          </ac:spMkLst>
        </pc:spChg>
        <pc:spChg chg="add del mod">
          <ac:chgData name="Suryansh Choudhary" userId="bbf43027-f580-46a1-9b47-2d944ef59340" providerId="ADAL" clId="{A6B99F66-871F-4D19-86D0-050F39FF1639}" dt="2023-03-01T07:26:00.717" v="979" actId="478"/>
          <ac:spMkLst>
            <pc:docMk/>
            <pc:sldMk cId="2099588070" sldId="296"/>
            <ac:spMk id="12" creationId="{EB902EB8-5AD7-7303-6A2E-8A7277A64705}"/>
          </ac:spMkLst>
        </pc:spChg>
        <pc:spChg chg="add del mod">
          <ac:chgData name="Suryansh Choudhary" userId="bbf43027-f580-46a1-9b47-2d944ef59340" providerId="ADAL" clId="{A6B99F66-871F-4D19-86D0-050F39FF1639}" dt="2023-03-01T07:26:14.479" v="982" actId="26606"/>
          <ac:spMkLst>
            <pc:docMk/>
            <pc:sldMk cId="2099588070" sldId="296"/>
            <ac:spMk id="13" creationId="{C756DE65-8D3F-4BDF-8355-1AF1FA56CC10}"/>
          </ac:spMkLst>
        </pc:spChg>
        <pc:spChg chg="add del">
          <ac:chgData name="Suryansh Choudhary" userId="bbf43027-f580-46a1-9b47-2d944ef59340" providerId="ADAL" clId="{A6B99F66-871F-4D19-86D0-050F39FF1639}" dt="2023-03-01T07:26:59.302" v="990" actId="26606"/>
          <ac:spMkLst>
            <pc:docMk/>
            <pc:sldMk cId="2099588070" sldId="296"/>
            <ac:spMk id="14" creationId="{339F02AE-A423-084B-2A92-23C1B241F953}"/>
          </ac:spMkLst>
        </pc:spChg>
        <pc:spChg chg="add del mod">
          <ac:chgData name="Suryansh Choudhary" userId="bbf43027-f580-46a1-9b47-2d944ef59340" providerId="ADAL" clId="{A6B99F66-871F-4D19-86D0-050F39FF1639}" dt="2023-03-01T07:27:04.363" v="992" actId="478"/>
          <ac:spMkLst>
            <pc:docMk/>
            <pc:sldMk cId="2099588070" sldId="296"/>
            <ac:spMk id="16" creationId="{CE50C2D2-7F19-CB7C-F56A-DB8217DBA37B}"/>
          </ac:spMkLst>
        </pc:spChg>
        <pc:graphicFrameChg chg="add mod modGraphic">
          <ac:chgData name="Suryansh Choudhary" userId="bbf43027-f580-46a1-9b47-2d944ef59340" providerId="ADAL" clId="{A6B99F66-871F-4D19-86D0-050F39FF1639}" dt="2023-03-01T11:41:01.432" v="1709" actId="12788"/>
          <ac:graphicFrameMkLst>
            <pc:docMk/>
            <pc:sldMk cId="2099588070" sldId="296"/>
            <ac:graphicFrameMk id="8" creationId="{AD7E2D00-3F94-0AA3-48BA-ABBBAAF45E8A}"/>
          </ac:graphicFrameMkLst>
        </pc:graphicFrameChg>
      </pc:sldChg>
      <pc:sldChg chg="new del">
        <pc:chgData name="Suryansh Choudhary" userId="bbf43027-f580-46a1-9b47-2d944ef59340" providerId="ADAL" clId="{A6B99F66-871F-4D19-86D0-050F39FF1639}" dt="2023-03-01T07:30:28.971" v="1047" actId="47"/>
        <pc:sldMkLst>
          <pc:docMk/>
          <pc:sldMk cId="2003958005" sldId="297"/>
        </pc:sldMkLst>
      </pc:sldChg>
      <pc:sldChg chg="new del">
        <pc:chgData name="Suryansh Choudhary" userId="bbf43027-f580-46a1-9b47-2d944ef59340" providerId="ADAL" clId="{A6B99F66-871F-4D19-86D0-050F39FF1639}" dt="2023-03-01T07:27:34.509" v="998" actId="2696"/>
        <pc:sldMkLst>
          <pc:docMk/>
          <pc:sldMk cId="3690141234" sldId="297"/>
        </pc:sldMkLst>
      </pc:sldChg>
      <pc:sldChg chg="modSp add mod">
        <pc:chgData name="Suryansh Choudhary" userId="bbf43027-f580-46a1-9b47-2d944ef59340" providerId="ADAL" clId="{A6B99F66-871F-4D19-86D0-050F39FF1639}" dt="2023-03-01T11:40:53.471" v="1708" actId="12788"/>
        <pc:sldMkLst>
          <pc:docMk/>
          <pc:sldMk cId="1345207744" sldId="298"/>
        </pc:sldMkLst>
        <pc:graphicFrameChg chg="mod modGraphic">
          <ac:chgData name="Suryansh Choudhary" userId="bbf43027-f580-46a1-9b47-2d944ef59340" providerId="ADAL" clId="{A6B99F66-871F-4D19-86D0-050F39FF1639}" dt="2023-03-01T11:40:53.471" v="1708" actId="12788"/>
          <ac:graphicFrameMkLst>
            <pc:docMk/>
            <pc:sldMk cId="1345207744" sldId="298"/>
            <ac:graphicFrameMk id="8" creationId="{AD7E2D00-3F94-0AA3-48BA-ABBBAAF45E8A}"/>
          </ac:graphicFrameMkLst>
        </pc:graphicFrameChg>
      </pc:sldChg>
      <pc:sldChg chg="addSp delSp modSp new mod">
        <pc:chgData name="Suryansh Choudhary" userId="bbf43027-f580-46a1-9b47-2d944ef59340" providerId="ADAL" clId="{A6B99F66-871F-4D19-86D0-050F39FF1639}" dt="2023-03-01T12:08:53.045" v="2115" actId="12"/>
        <pc:sldMkLst>
          <pc:docMk/>
          <pc:sldMk cId="616178879" sldId="299"/>
        </pc:sldMkLst>
        <pc:spChg chg="mod">
          <ac:chgData name="Suryansh Choudhary" userId="bbf43027-f580-46a1-9b47-2d944ef59340" providerId="ADAL" clId="{A6B99F66-871F-4D19-86D0-050F39FF1639}" dt="2023-03-01T07:37:09.449" v="1105" actId="14100"/>
          <ac:spMkLst>
            <pc:docMk/>
            <pc:sldMk cId="616178879" sldId="299"/>
            <ac:spMk id="2" creationId="{4A3F9625-68A0-2E3F-2658-4FC695AF952E}"/>
          </ac:spMkLst>
        </pc:spChg>
        <pc:spChg chg="del">
          <ac:chgData name="Suryansh Choudhary" userId="bbf43027-f580-46a1-9b47-2d944ef59340" providerId="ADAL" clId="{A6B99F66-871F-4D19-86D0-050F39FF1639}" dt="2023-03-01T07:36:56.130" v="1096" actId="478"/>
          <ac:spMkLst>
            <pc:docMk/>
            <pc:sldMk cId="616178879" sldId="299"/>
            <ac:spMk id="3" creationId="{D3D038E5-298F-03E2-3A4E-216816EF2BF5}"/>
          </ac:spMkLst>
        </pc:spChg>
        <pc:spChg chg="del">
          <ac:chgData name="Suryansh Choudhary" userId="bbf43027-f580-46a1-9b47-2d944ef59340" providerId="ADAL" clId="{A6B99F66-871F-4D19-86D0-050F39FF1639}" dt="2023-03-01T07:36:57.848" v="1097" actId="478"/>
          <ac:spMkLst>
            <pc:docMk/>
            <pc:sldMk cId="616178879" sldId="299"/>
            <ac:spMk id="4" creationId="{14C9B896-909E-7847-494F-1DAFF172D72D}"/>
          </ac:spMkLst>
        </pc:spChg>
        <pc:spChg chg="add mod">
          <ac:chgData name="Suryansh Choudhary" userId="bbf43027-f580-46a1-9b47-2d944ef59340" providerId="ADAL" clId="{A6B99F66-871F-4D19-86D0-050F39FF1639}" dt="2023-03-01T12:08:53.045" v="2115" actId="12"/>
          <ac:spMkLst>
            <pc:docMk/>
            <pc:sldMk cId="616178879" sldId="299"/>
            <ac:spMk id="7" creationId="{EBA4C019-FB2D-C3C6-DE71-3559916C2511}"/>
          </ac:spMkLst>
        </pc:spChg>
        <pc:spChg chg="add mod">
          <ac:chgData name="Suryansh Choudhary" userId="bbf43027-f580-46a1-9b47-2d944ef59340" providerId="ADAL" clId="{A6B99F66-871F-4D19-86D0-050F39FF1639}" dt="2023-03-01T07:50:05.879" v="1372" actId="164"/>
          <ac:spMkLst>
            <pc:docMk/>
            <pc:sldMk cId="616178879" sldId="299"/>
            <ac:spMk id="14" creationId="{D824E5C4-F1CE-B3E9-3844-E07B2CFCF1BE}"/>
          </ac:spMkLst>
        </pc:spChg>
        <pc:spChg chg="add mod">
          <ac:chgData name="Suryansh Choudhary" userId="bbf43027-f580-46a1-9b47-2d944ef59340" providerId="ADAL" clId="{A6B99F66-871F-4D19-86D0-050F39FF1639}" dt="2023-03-01T07:50:11.509" v="1373" actId="164"/>
          <ac:spMkLst>
            <pc:docMk/>
            <pc:sldMk cId="616178879" sldId="299"/>
            <ac:spMk id="15" creationId="{DC4AEE98-3A12-6890-3058-566EADDA8101}"/>
          </ac:spMkLst>
        </pc:spChg>
        <pc:spChg chg="add mod">
          <ac:chgData name="Suryansh Choudhary" userId="bbf43027-f580-46a1-9b47-2d944ef59340" providerId="ADAL" clId="{A6B99F66-871F-4D19-86D0-050F39FF1639}" dt="2023-03-01T07:50:16.043" v="1374" actId="164"/>
          <ac:spMkLst>
            <pc:docMk/>
            <pc:sldMk cId="616178879" sldId="299"/>
            <ac:spMk id="16" creationId="{80FC40DD-F071-A867-1CBA-AD328DD284E5}"/>
          </ac:spMkLst>
        </pc:spChg>
        <pc:grpChg chg="add mod">
          <ac:chgData name="Suryansh Choudhary" userId="bbf43027-f580-46a1-9b47-2d944ef59340" providerId="ADAL" clId="{A6B99F66-871F-4D19-86D0-050F39FF1639}" dt="2023-03-01T07:51:26.482" v="1377" actId="339"/>
          <ac:grpSpMkLst>
            <pc:docMk/>
            <pc:sldMk cId="616178879" sldId="299"/>
            <ac:grpSpMk id="17" creationId="{8E6860F8-A4E5-E57A-01D1-C6E8A2A97992}"/>
          </ac:grpSpMkLst>
        </pc:grpChg>
        <pc:grpChg chg="add mod">
          <ac:chgData name="Suryansh Choudhary" userId="bbf43027-f580-46a1-9b47-2d944ef59340" providerId="ADAL" clId="{A6B99F66-871F-4D19-86D0-050F39FF1639}" dt="2023-03-01T07:51:26.482" v="1377" actId="339"/>
          <ac:grpSpMkLst>
            <pc:docMk/>
            <pc:sldMk cId="616178879" sldId="299"/>
            <ac:grpSpMk id="18" creationId="{123AADCA-3AF0-DB20-4F6B-528570C533A5}"/>
          </ac:grpSpMkLst>
        </pc:grpChg>
        <pc:grpChg chg="add mod">
          <ac:chgData name="Suryansh Choudhary" userId="bbf43027-f580-46a1-9b47-2d944ef59340" providerId="ADAL" clId="{A6B99F66-871F-4D19-86D0-050F39FF1639}" dt="2023-03-01T07:51:26.482" v="1377" actId="339"/>
          <ac:grpSpMkLst>
            <pc:docMk/>
            <pc:sldMk cId="616178879" sldId="299"/>
            <ac:grpSpMk id="19" creationId="{C6C8855C-7C04-7BDB-CEE1-AF411FE14A15}"/>
          </ac:grpSpMkLst>
        </pc:grpChg>
        <pc:picChg chg="add del">
          <ac:chgData name="Suryansh Choudhary" userId="bbf43027-f580-46a1-9b47-2d944ef59340" providerId="ADAL" clId="{A6B99F66-871F-4D19-86D0-050F39FF1639}" dt="2023-03-01T07:37:35.589" v="1107" actId="22"/>
          <ac:picMkLst>
            <pc:docMk/>
            <pc:sldMk cId="616178879" sldId="299"/>
            <ac:picMk id="6" creationId="{2C5B973B-23FD-DF52-DA78-112420EDC73F}"/>
          </ac:picMkLst>
        </pc:picChg>
        <pc:picChg chg="add mod">
          <ac:chgData name="Suryansh Choudhary" userId="bbf43027-f580-46a1-9b47-2d944ef59340" providerId="ADAL" clId="{A6B99F66-871F-4D19-86D0-050F39FF1639}" dt="2023-03-01T07:50:05.879" v="1372" actId="164"/>
          <ac:picMkLst>
            <pc:docMk/>
            <pc:sldMk cId="616178879" sldId="299"/>
            <ac:picMk id="9" creationId="{BDFABC0D-E627-4606-0AF6-06CE9D9050E2}"/>
          </ac:picMkLst>
        </pc:picChg>
        <pc:picChg chg="add mod">
          <ac:chgData name="Suryansh Choudhary" userId="bbf43027-f580-46a1-9b47-2d944ef59340" providerId="ADAL" clId="{A6B99F66-871F-4D19-86D0-050F39FF1639}" dt="2023-03-01T07:50:11.509" v="1373" actId="164"/>
          <ac:picMkLst>
            <pc:docMk/>
            <pc:sldMk cId="616178879" sldId="299"/>
            <ac:picMk id="11" creationId="{B74EAA0C-236F-8EE6-B029-DF96DA73A906}"/>
          </ac:picMkLst>
        </pc:picChg>
        <pc:picChg chg="add mod">
          <ac:chgData name="Suryansh Choudhary" userId="bbf43027-f580-46a1-9b47-2d944ef59340" providerId="ADAL" clId="{A6B99F66-871F-4D19-86D0-050F39FF1639}" dt="2023-03-01T07:50:16.043" v="1374" actId="164"/>
          <ac:picMkLst>
            <pc:docMk/>
            <pc:sldMk cId="616178879" sldId="299"/>
            <ac:picMk id="13" creationId="{93680977-CBC3-EC51-FD31-B01729779600}"/>
          </ac:picMkLst>
        </pc:picChg>
      </pc:sldChg>
      <pc:sldChg chg="addSp delSp modSp new mod">
        <pc:chgData name="Suryansh Choudhary" userId="bbf43027-f580-46a1-9b47-2d944ef59340" providerId="ADAL" clId="{A6B99F66-871F-4D19-86D0-050F39FF1639}" dt="2023-03-01T11:40:39.858" v="1707" actId="12788"/>
        <pc:sldMkLst>
          <pc:docMk/>
          <pc:sldMk cId="2514018956" sldId="300"/>
        </pc:sldMkLst>
        <pc:spChg chg="mod">
          <ac:chgData name="Suryansh Choudhary" userId="bbf43027-f580-46a1-9b47-2d944ef59340" providerId="ADAL" clId="{A6B99F66-871F-4D19-86D0-050F39FF1639}" dt="2023-03-01T11:25:38.268" v="1447" actId="14100"/>
          <ac:spMkLst>
            <pc:docMk/>
            <pc:sldMk cId="2514018956" sldId="300"/>
            <ac:spMk id="2" creationId="{CE47FBB9-2E56-7413-5032-6290A3229996}"/>
          </ac:spMkLst>
        </pc:spChg>
        <pc:spChg chg="del">
          <ac:chgData name="Suryansh Choudhary" userId="bbf43027-f580-46a1-9b47-2d944ef59340" providerId="ADAL" clId="{A6B99F66-871F-4D19-86D0-050F39FF1639}" dt="2023-03-01T11:26:37.563" v="1448" actId="478"/>
          <ac:spMkLst>
            <pc:docMk/>
            <pc:sldMk cId="2514018956" sldId="300"/>
            <ac:spMk id="3" creationId="{2BE9A7B5-59DC-2A3D-C969-97E030DFDF4E}"/>
          </ac:spMkLst>
        </pc:spChg>
        <pc:spChg chg="del">
          <ac:chgData name="Suryansh Choudhary" userId="bbf43027-f580-46a1-9b47-2d944ef59340" providerId="ADAL" clId="{A6B99F66-871F-4D19-86D0-050F39FF1639}" dt="2023-03-01T11:26:39.945" v="1449" actId="478"/>
          <ac:spMkLst>
            <pc:docMk/>
            <pc:sldMk cId="2514018956" sldId="300"/>
            <ac:spMk id="4" creationId="{DAE3F81E-A443-2E49-CCB2-CE5BAF69568B}"/>
          </ac:spMkLst>
        </pc:spChg>
        <pc:graphicFrameChg chg="add mod modGraphic">
          <ac:chgData name="Suryansh Choudhary" userId="bbf43027-f580-46a1-9b47-2d944ef59340" providerId="ADAL" clId="{A6B99F66-871F-4D19-86D0-050F39FF1639}" dt="2023-03-01T11:40:39.858" v="1707" actId="12788"/>
          <ac:graphicFrameMkLst>
            <pc:docMk/>
            <pc:sldMk cId="2514018956" sldId="300"/>
            <ac:graphicFrameMk id="5" creationId="{07075810-B279-45CD-F94D-9EAD44702000}"/>
          </ac:graphicFrameMkLst>
        </pc:graphicFrameChg>
      </pc:sldChg>
      <pc:sldChg chg="addSp delSp modSp add mod">
        <pc:chgData name="Suryansh Choudhary" userId="bbf43027-f580-46a1-9b47-2d944ef59340" providerId="ADAL" clId="{A6B99F66-871F-4D19-86D0-050F39FF1639}" dt="2023-03-01T07:49:51.932" v="1371" actId="339"/>
        <pc:sldMkLst>
          <pc:docMk/>
          <pc:sldMk cId="3029575268" sldId="301"/>
        </pc:sldMkLst>
        <pc:spChg chg="add del mod">
          <ac:chgData name="Suryansh Choudhary" userId="bbf43027-f580-46a1-9b47-2d944ef59340" providerId="ADAL" clId="{A6B99F66-871F-4D19-86D0-050F39FF1639}" dt="2023-03-01T07:49:03.733" v="1366" actId="113"/>
          <ac:spMkLst>
            <pc:docMk/>
            <pc:sldMk cId="3029575268" sldId="301"/>
            <ac:spMk id="5" creationId="{18194293-1043-F873-99E3-59B615581D1A}"/>
          </ac:spMkLst>
        </pc:spChg>
        <pc:spChg chg="del">
          <ac:chgData name="Suryansh Choudhary" userId="bbf43027-f580-46a1-9b47-2d944ef59340" providerId="ADAL" clId="{A6B99F66-871F-4D19-86D0-050F39FF1639}" dt="2023-03-01T07:45:53.928" v="1282" actId="478"/>
          <ac:spMkLst>
            <pc:docMk/>
            <pc:sldMk cId="3029575268" sldId="301"/>
            <ac:spMk id="7" creationId="{EBA4C019-FB2D-C3C6-DE71-3559916C2511}"/>
          </ac:spMkLst>
        </pc:spChg>
        <pc:spChg chg="add del mod">
          <ac:chgData name="Suryansh Choudhary" userId="bbf43027-f580-46a1-9b47-2d944ef59340" providerId="ADAL" clId="{A6B99F66-871F-4D19-86D0-050F39FF1639}" dt="2023-03-01T07:49:06.036" v="1367" actId="403"/>
          <ac:spMkLst>
            <pc:docMk/>
            <pc:sldMk cId="3029575268" sldId="301"/>
            <ac:spMk id="10" creationId="{B14D6E12-CEEF-EDC8-0B0A-BE450012973C}"/>
          </ac:spMkLst>
        </pc:spChg>
        <pc:spChg chg="del">
          <ac:chgData name="Suryansh Choudhary" userId="bbf43027-f580-46a1-9b47-2d944ef59340" providerId="ADAL" clId="{A6B99F66-871F-4D19-86D0-050F39FF1639}" dt="2023-03-01T07:45:56.770" v="1283" actId="478"/>
          <ac:spMkLst>
            <pc:docMk/>
            <pc:sldMk cId="3029575268" sldId="301"/>
            <ac:spMk id="14" creationId="{D824E5C4-F1CE-B3E9-3844-E07B2CFCF1BE}"/>
          </ac:spMkLst>
        </pc:spChg>
        <pc:spChg chg="del">
          <ac:chgData name="Suryansh Choudhary" userId="bbf43027-f580-46a1-9b47-2d944ef59340" providerId="ADAL" clId="{A6B99F66-871F-4D19-86D0-050F39FF1639}" dt="2023-03-01T07:45:56.770" v="1283" actId="478"/>
          <ac:spMkLst>
            <pc:docMk/>
            <pc:sldMk cId="3029575268" sldId="301"/>
            <ac:spMk id="15" creationId="{DC4AEE98-3A12-6890-3058-566EADDA8101}"/>
          </ac:spMkLst>
        </pc:spChg>
        <pc:spChg chg="del">
          <ac:chgData name="Suryansh Choudhary" userId="bbf43027-f580-46a1-9b47-2d944ef59340" providerId="ADAL" clId="{A6B99F66-871F-4D19-86D0-050F39FF1639}" dt="2023-03-01T07:45:56.770" v="1283" actId="478"/>
          <ac:spMkLst>
            <pc:docMk/>
            <pc:sldMk cId="3029575268" sldId="301"/>
            <ac:spMk id="16" creationId="{80FC40DD-F071-A867-1CBA-AD328DD284E5}"/>
          </ac:spMkLst>
        </pc:spChg>
        <pc:grpChg chg="add mod">
          <ac:chgData name="Suryansh Choudhary" userId="bbf43027-f580-46a1-9b47-2d944ef59340" providerId="ADAL" clId="{A6B99F66-871F-4D19-86D0-050F39FF1639}" dt="2023-03-01T07:49:51.932" v="1371" actId="339"/>
          <ac:grpSpMkLst>
            <pc:docMk/>
            <pc:sldMk cId="3029575268" sldId="301"/>
            <ac:grpSpMk id="12" creationId="{A3FDB00A-0D08-566C-E2B3-562B5D713665}"/>
          </ac:grpSpMkLst>
        </pc:grpChg>
        <pc:grpChg chg="add mod">
          <ac:chgData name="Suryansh Choudhary" userId="bbf43027-f580-46a1-9b47-2d944ef59340" providerId="ADAL" clId="{A6B99F66-871F-4D19-86D0-050F39FF1639}" dt="2023-03-01T07:49:42.449" v="1368" actId="339"/>
          <ac:grpSpMkLst>
            <pc:docMk/>
            <pc:sldMk cId="3029575268" sldId="301"/>
            <ac:grpSpMk id="17" creationId="{95EB90F0-3516-FB18-AA03-94C528D8F200}"/>
          </ac:grpSpMkLst>
        </pc:grpChg>
        <pc:picChg chg="add mod">
          <ac:chgData name="Suryansh Choudhary" userId="bbf43027-f580-46a1-9b47-2d944ef59340" providerId="ADAL" clId="{A6B99F66-871F-4D19-86D0-050F39FF1639}" dt="2023-03-01T07:48:12.143" v="1352" actId="164"/>
          <ac:picMkLst>
            <pc:docMk/>
            <pc:sldMk cId="3029575268" sldId="301"/>
            <ac:picMk id="4" creationId="{9BCC8782-1818-AFCA-D3B9-3DC5417689FE}"/>
          </ac:picMkLst>
        </pc:picChg>
        <pc:picChg chg="add mod">
          <ac:chgData name="Suryansh Choudhary" userId="bbf43027-f580-46a1-9b47-2d944ef59340" providerId="ADAL" clId="{A6B99F66-871F-4D19-86D0-050F39FF1639}" dt="2023-03-01T07:48:32.031" v="1360" actId="164"/>
          <ac:picMkLst>
            <pc:docMk/>
            <pc:sldMk cId="3029575268" sldId="301"/>
            <ac:picMk id="8" creationId="{6825A572-2245-9C30-40CF-5A68E974DBAF}"/>
          </ac:picMkLst>
        </pc:picChg>
        <pc:picChg chg="del">
          <ac:chgData name="Suryansh Choudhary" userId="bbf43027-f580-46a1-9b47-2d944ef59340" providerId="ADAL" clId="{A6B99F66-871F-4D19-86D0-050F39FF1639}" dt="2023-03-01T07:45:56.770" v="1283" actId="478"/>
          <ac:picMkLst>
            <pc:docMk/>
            <pc:sldMk cId="3029575268" sldId="301"/>
            <ac:picMk id="9" creationId="{BDFABC0D-E627-4606-0AF6-06CE9D9050E2}"/>
          </ac:picMkLst>
        </pc:picChg>
        <pc:picChg chg="del">
          <ac:chgData name="Suryansh Choudhary" userId="bbf43027-f580-46a1-9b47-2d944ef59340" providerId="ADAL" clId="{A6B99F66-871F-4D19-86D0-050F39FF1639}" dt="2023-03-01T07:45:56.770" v="1283" actId="478"/>
          <ac:picMkLst>
            <pc:docMk/>
            <pc:sldMk cId="3029575268" sldId="301"/>
            <ac:picMk id="11" creationId="{B74EAA0C-236F-8EE6-B029-DF96DA73A906}"/>
          </ac:picMkLst>
        </pc:picChg>
        <pc:picChg chg="del">
          <ac:chgData name="Suryansh Choudhary" userId="bbf43027-f580-46a1-9b47-2d944ef59340" providerId="ADAL" clId="{A6B99F66-871F-4D19-86D0-050F39FF1639}" dt="2023-03-01T07:45:56.770" v="1283" actId="478"/>
          <ac:picMkLst>
            <pc:docMk/>
            <pc:sldMk cId="3029575268" sldId="301"/>
            <ac:picMk id="13" creationId="{93680977-CBC3-EC51-FD31-B01729779600}"/>
          </ac:picMkLst>
        </pc:picChg>
      </pc:sldChg>
      <pc:sldChg chg="modSp new del mod">
        <pc:chgData name="Suryansh Choudhary" userId="bbf43027-f580-46a1-9b47-2d944ef59340" providerId="ADAL" clId="{A6B99F66-871F-4D19-86D0-050F39FF1639}" dt="2023-03-01T07:57:35.470" v="1405" actId="47"/>
        <pc:sldMkLst>
          <pc:docMk/>
          <pc:sldMk cId="1736078233" sldId="302"/>
        </pc:sldMkLst>
        <pc:spChg chg="mod">
          <ac:chgData name="Suryansh Choudhary" userId="bbf43027-f580-46a1-9b47-2d944ef59340" providerId="ADAL" clId="{A6B99F66-871F-4D19-86D0-050F39FF1639}" dt="2023-03-01T07:57:33.002" v="1404" actId="1076"/>
          <ac:spMkLst>
            <pc:docMk/>
            <pc:sldMk cId="1736078233" sldId="302"/>
            <ac:spMk id="2" creationId="{E9B45A35-0F13-ECA0-5646-4D39E42F2361}"/>
          </ac:spMkLst>
        </pc:spChg>
      </pc:sldChg>
      <pc:sldChg chg="modSp add del mod ord">
        <pc:chgData name="Suryansh Choudhary" userId="bbf43027-f580-46a1-9b47-2d944ef59340" providerId="ADAL" clId="{A6B99F66-871F-4D19-86D0-050F39FF1639}" dt="2023-03-01T12:18:43.522" v="2242" actId="47"/>
        <pc:sldMkLst>
          <pc:docMk/>
          <pc:sldMk cId="1979926024" sldId="302"/>
        </pc:sldMkLst>
        <pc:spChg chg="mod">
          <ac:chgData name="Suryansh Choudhary" userId="bbf43027-f580-46a1-9b47-2d944ef59340" providerId="ADAL" clId="{A6B99F66-871F-4D19-86D0-050F39FF1639}" dt="2023-03-01T07:57:51.828" v="1431" actId="20577"/>
          <ac:spMkLst>
            <pc:docMk/>
            <pc:sldMk cId="1979926024" sldId="302"/>
            <ac:spMk id="46" creationId="{4D761329-3BEF-0173-1328-A4DB26572AFF}"/>
          </ac:spMkLst>
        </pc:spChg>
      </pc:sldChg>
      <pc:sldChg chg="modSp add mod ord">
        <pc:chgData name="Suryansh Choudhary" userId="bbf43027-f580-46a1-9b47-2d944ef59340" providerId="ADAL" clId="{A6B99F66-871F-4D19-86D0-050F39FF1639}" dt="2023-03-01T11:40:25.652" v="1706" actId="12789"/>
        <pc:sldMkLst>
          <pc:docMk/>
          <pc:sldMk cId="2940828875" sldId="303"/>
        </pc:sldMkLst>
        <pc:graphicFrameChg chg="mod">
          <ac:chgData name="Suryansh Choudhary" userId="bbf43027-f580-46a1-9b47-2d944ef59340" providerId="ADAL" clId="{A6B99F66-871F-4D19-86D0-050F39FF1639}" dt="2023-03-01T11:40:25.652" v="1706" actId="12789"/>
          <ac:graphicFrameMkLst>
            <pc:docMk/>
            <pc:sldMk cId="2940828875" sldId="303"/>
            <ac:graphicFrameMk id="8" creationId="{AD7E2D00-3F94-0AA3-48BA-ABBBAAF45E8A}"/>
          </ac:graphicFrameMkLst>
        </pc:graphicFrameChg>
      </pc:sldChg>
      <pc:sldChg chg="addSp delSp modSp new mod">
        <pc:chgData name="Suryansh Choudhary" userId="bbf43027-f580-46a1-9b47-2d944ef59340" providerId="ADAL" clId="{A6B99F66-871F-4D19-86D0-050F39FF1639}" dt="2023-03-01T12:08:59.716" v="2116" actId="12"/>
        <pc:sldMkLst>
          <pc:docMk/>
          <pc:sldMk cId="3130023574" sldId="304"/>
        </pc:sldMkLst>
        <pc:spChg chg="mod">
          <ac:chgData name="Suryansh Choudhary" userId="bbf43027-f580-46a1-9b47-2d944ef59340" providerId="ADAL" clId="{A6B99F66-871F-4D19-86D0-050F39FF1639}" dt="2023-03-01T11:43:23.396" v="1718" actId="14100"/>
          <ac:spMkLst>
            <pc:docMk/>
            <pc:sldMk cId="3130023574" sldId="304"/>
            <ac:spMk id="2" creationId="{63715CD0-F455-3C2A-38A6-074E3BF9B3B8}"/>
          </ac:spMkLst>
        </pc:spChg>
        <pc:spChg chg="del">
          <ac:chgData name="Suryansh Choudhary" userId="bbf43027-f580-46a1-9b47-2d944ef59340" providerId="ADAL" clId="{A6B99F66-871F-4D19-86D0-050F39FF1639}" dt="2023-03-01T11:43:28.712" v="1719" actId="478"/>
          <ac:spMkLst>
            <pc:docMk/>
            <pc:sldMk cId="3130023574" sldId="304"/>
            <ac:spMk id="3" creationId="{77D6C10F-F74A-AE91-2422-131EA2F2BEFD}"/>
          </ac:spMkLst>
        </pc:spChg>
        <pc:spChg chg="del">
          <ac:chgData name="Suryansh Choudhary" userId="bbf43027-f580-46a1-9b47-2d944ef59340" providerId="ADAL" clId="{A6B99F66-871F-4D19-86D0-050F39FF1639}" dt="2023-03-01T11:43:30.824" v="1720" actId="478"/>
          <ac:spMkLst>
            <pc:docMk/>
            <pc:sldMk cId="3130023574" sldId="304"/>
            <ac:spMk id="4" creationId="{5EF6482E-C87D-AF17-9AD4-CB1DCE2677E7}"/>
          </ac:spMkLst>
        </pc:spChg>
        <pc:spChg chg="add mod">
          <ac:chgData name="Suryansh Choudhary" userId="bbf43027-f580-46a1-9b47-2d944ef59340" providerId="ADAL" clId="{A6B99F66-871F-4D19-86D0-050F39FF1639}" dt="2023-03-01T12:08:59.716" v="2116" actId="12"/>
          <ac:spMkLst>
            <pc:docMk/>
            <pc:sldMk cId="3130023574" sldId="304"/>
            <ac:spMk id="5" creationId="{B8E87E16-F281-44B5-0D1B-3882BC38C6ED}"/>
          </ac:spMkLst>
        </pc:spChg>
        <pc:spChg chg="add mod">
          <ac:chgData name="Suryansh Choudhary" userId="bbf43027-f580-46a1-9b47-2d944ef59340" providerId="ADAL" clId="{A6B99F66-871F-4D19-86D0-050F39FF1639}" dt="2023-03-01T11:50:50.868" v="1826" actId="164"/>
          <ac:spMkLst>
            <pc:docMk/>
            <pc:sldMk cId="3130023574" sldId="304"/>
            <ac:spMk id="10" creationId="{D657B3E7-13B5-0BF2-9D3F-B56954AC36B7}"/>
          </ac:spMkLst>
        </pc:spChg>
        <pc:spChg chg="add mod">
          <ac:chgData name="Suryansh Choudhary" userId="bbf43027-f580-46a1-9b47-2d944ef59340" providerId="ADAL" clId="{A6B99F66-871F-4D19-86D0-050F39FF1639}" dt="2023-03-01T11:50:58.862" v="1827" actId="164"/>
          <ac:spMkLst>
            <pc:docMk/>
            <pc:sldMk cId="3130023574" sldId="304"/>
            <ac:spMk id="11" creationId="{F9DEEB20-1B1A-CDD1-9C93-74688D430539}"/>
          </ac:spMkLst>
        </pc:spChg>
        <pc:grpChg chg="add mod">
          <ac:chgData name="Suryansh Choudhary" userId="bbf43027-f580-46a1-9b47-2d944ef59340" providerId="ADAL" clId="{A6B99F66-871F-4D19-86D0-050F39FF1639}" dt="2023-03-01T11:51:08.883" v="1828" actId="339"/>
          <ac:grpSpMkLst>
            <pc:docMk/>
            <pc:sldMk cId="3130023574" sldId="304"/>
            <ac:grpSpMk id="12" creationId="{CBCC7C06-2CD7-7AA9-63E0-466C89E3A95D}"/>
          </ac:grpSpMkLst>
        </pc:grpChg>
        <pc:grpChg chg="add mod">
          <ac:chgData name="Suryansh Choudhary" userId="bbf43027-f580-46a1-9b47-2d944ef59340" providerId="ADAL" clId="{A6B99F66-871F-4D19-86D0-050F39FF1639}" dt="2023-03-01T11:51:08.883" v="1828" actId="339"/>
          <ac:grpSpMkLst>
            <pc:docMk/>
            <pc:sldMk cId="3130023574" sldId="304"/>
            <ac:grpSpMk id="13" creationId="{ED1C7D5C-2DD1-AD89-F727-D3B3C9900930}"/>
          </ac:grpSpMkLst>
        </pc:grpChg>
        <pc:picChg chg="add mod">
          <ac:chgData name="Suryansh Choudhary" userId="bbf43027-f580-46a1-9b47-2d944ef59340" providerId="ADAL" clId="{A6B99F66-871F-4D19-86D0-050F39FF1639}" dt="2023-03-01T11:50:50.868" v="1826" actId="164"/>
          <ac:picMkLst>
            <pc:docMk/>
            <pc:sldMk cId="3130023574" sldId="304"/>
            <ac:picMk id="7" creationId="{3B1AE105-307A-1F26-13CD-B85045A5E155}"/>
          </ac:picMkLst>
        </pc:picChg>
        <pc:picChg chg="add mod">
          <ac:chgData name="Suryansh Choudhary" userId="bbf43027-f580-46a1-9b47-2d944ef59340" providerId="ADAL" clId="{A6B99F66-871F-4D19-86D0-050F39FF1639}" dt="2023-03-01T11:50:58.862" v="1827" actId="164"/>
          <ac:picMkLst>
            <pc:docMk/>
            <pc:sldMk cId="3130023574" sldId="304"/>
            <ac:picMk id="9" creationId="{DFD15633-E139-FA41-2E71-7D8D0B7F0120}"/>
          </ac:picMkLst>
        </pc:picChg>
      </pc:sldChg>
      <pc:sldChg chg="addSp delSp modSp new mod">
        <pc:chgData name="Suryansh Choudhary" userId="bbf43027-f580-46a1-9b47-2d944ef59340" providerId="ADAL" clId="{A6B99F66-871F-4D19-86D0-050F39FF1639}" dt="2023-03-01T12:08:15.299" v="2094" actId="1035"/>
        <pc:sldMkLst>
          <pc:docMk/>
          <pc:sldMk cId="1334301421" sldId="305"/>
        </pc:sldMkLst>
        <pc:spChg chg="mod">
          <ac:chgData name="Suryansh Choudhary" userId="bbf43027-f580-46a1-9b47-2d944ef59340" providerId="ADAL" clId="{A6B99F66-871F-4D19-86D0-050F39FF1639}" dt="2023-03-01T11:54:28.821" v="1846" actId="20577"/>
          <ac:spMkLst>
            <pc:docMk/>
            <pc:sldMk cId="1334301421" sldId="305"/>
            <ac:spMk id="2" creationId="{8B39CB77-C131-DFF4-651C-EB38185F19BB}"/>
          </ac:spMkLst>
        </pc:spChg>
        <pc:spChg chg="del">
          <ac:chgData name="Suryansh Choudhary" userId="bbf43027-f580-46a1-9b47-2d944ef59340" providerId="ADAL" clId="{A6B99F66-871F-4D19-86D0-050F39FF1639}" dt="2023-03-01T11:54:23.401" v="1839" actId="478"/>
          <ac:spMkLst>
            <pc:docMk/>
            <pc:sldMk cId="1334301421" sldId="305"/>
            <ac:spMk id="3" creationId="{F091596A-E256-C8F3-EE82-2553723E8F89}"/>
          </ac:spMkLst>
        </pc:spChg>
        <pc:spChg chg="del">
          <ac:chgData name="Suryansh Choudhary" userId="bbf43027-f580-46a1-9b47-2d944ef59340" providerId="ADAL" clId="{A6B99F66-871F-4D19-86D0-050F39FF1639}" dt="2023-03-01T11:54:25.228" v="1840" actId="478"/>
          <ac:spMkLst>
            <pc:docMk/>
            <pc:sldMk cId="1334301421" sldId="305"/>
            <ac:spMk id="4" creationId="{C9E4F549-ADFF-AB98-A5FA-00450E187DD6}"/>
          </ac:spMkLst>
        </pc:spChg>
        <pc:graphicFrameChg chg="add del modGraphic">
          <ac:chgData name="Suryansh Choudhary" userId="bbf43027-f580-46a1-9b47-2d944ef59340" providerId="ADAL" clId="{A6B99F66-871F-4D19-86D0-050F39FF1639}" dt="2023-03-01T11:55:10.600" v="1848" actId="1032"/>
          <ac:graphicFrameMkLst>
            <pc:docMk/>
            <pc:sldMk cId="1334301421" sldId="305"/>
            <ac:graphicFrameMk id="5" creationId="{F4503A39-B32E-FF03-BCBA-112099DC2B2F}"/>
          </ac:graphicFrameMkLst>
        </pc:graphicFrameChg>
        <pc:graphicFrameChg chg="add mod modGraphic">
          <ac:chgData name="Suryansh Choudhary" userId="bbf43027-f580-46a1-9b47-2d944ef59340" providerId="ADAL" clId="{A6B99F66-871F-4D19-86D0-050F39FF1639}" dt="2023-03-01T12:08:15.299" v="2094" actId="1035"/>
          <ac:graphicFrameMkLst>
            <pc:docMk/>
            <pc:sldMk cId="1334301421" sldId="305"/>
            <ac:graphicFrameMk id="6" creationId="{CA04D784-A22B-24D1-C363-4BF53FF4463B}"/>
          </ac:graphicFrameMkLst>
        </pc:graphicFrameChg>
      </pc:sldChg>
      <pc:sldChg chg="addSp delSp modSp new mod modClrScheme chgLayout">
        <pc:chgData name="Suryansh Choudhary" userId="bbf43027-f580-46a1-9b47-2d944ef59340" providerId="ADAL" clId="{A6B99F66-871F-4D19-86D0-050F39FF1639}" dt="2023-03-01T12:42:33.075" v="2289" actId="18131"/>
        <pc:sldMkLst>
          <pc:docMk/>
          <pc:sldMk cId="2054413097" sldId="306"/>
        </pc:sldMkLst>
        <pc:spChg chg="mod ord">
          <ac:chgData name="Suryansh Choudhary" userId="bbf43027-f580-46a1-9b47-2d944ef59340" providerId="ADAL" clId="{A6B99F66-871F-4D19-86D0-050F39FF1639}" dt="2023-03-01T12:03:36.440" v="1997" actId="1076"/>
          <ac:spMkLst>
            <pc:docMk/>
            <pc:sldMk cId="2054413097" sldId="306"/>
            <ac:spMk id="2" creationId="{63C4AD3C-7498-068E-5B8F-4873EAF17BDB}"/>
          </ac:spMkLst>
        </pc:spChg>
        <pc:spChg chg="del mod ord">
          <ac:chgData name="Suryansh Choudhary" userId="bbf43027-f580-46a1-9b47-2d944ef59340" providerId="ADAL" clId="{A6B99F66-871F-4D19-86D0-050F39FF1639}" dt="2023-03-01T11:59:23.044" v="1932" actId="700"/>
          <ac:spMkLst>
            <pc:docMk/>
            <pc:sldMk cId="2054413097" sldId="306"/>
            <ac:spMk id="3" creationId="{1D775718-DBDF-8B3B-E9FF-12A50588F374}"/>
          </ac:spMkLst>
        </pc:spChg>
        <pc:spChg chg="del">
          <ac:chgData name="Suryansh Choudhary" userId="bbf43027-f580-46a1-9b47-2d944ef59340" providerId="ADAL" clId="{A6B99F66-871F-4D19-86D0-050F39FF1639}" dt="2023-03-01T11:56:49.167" v="1900" actId="478"/>
          <ac:spMkLst>
            <pc:docMk/>
            <pc:sldMk cId="2054413097" sldId="306"/>
            <ac:spMk id="4" creationId="{7B77E56E-A038-CA31-4BE4-152F56F73C5D}"/>
          </ac:spMkLst>
        </pc:spChg>
        <pc:spChg chg="add del mod ord">
          <ac:chgData name="Suryansh Choudhary" userId="bbf43027-f580-46a1-9b47-2d944ef59340" providerId="ADAL" clId="{A6B99F66-871F-4D19-86D0-050F39FF1639}" dt="2023-03-01T11:59:47.986" v="1937" actId="478"/>
          <ac:spMkLst>
            <pc:docMk/>
            <pc:sldMk cId="2054413097" sldId="306"/>
            <ac:spMk id="5" creationId="{8385E479-FD82-CC90-42C2-26D7B375FB26}"/>
          </ac:spMkLst>
        </pc:spChg>
        <pc:spChg chg="add del mod ord">
          <ac:chgData name="Suryansh Choudhary" userId="bbf43027-f580-46a1-9b47-2d944ef59340" providerId="ADAL" clId="{A6B99F66-871F-4D19-86D0-050F39FF1639}" dt="2023-03-01T11:59:47.986" v="1937" actId="478"/>
          <ac:spMkLst>
            <pc:docMk/>
            <pc:sldMk cId="2054413097" sldId="306"/>
            <ac:spMk id="6" creationId="{973E0BD1-5300-1E58-017F-BDFD38BBB19B}"/>
          </ac:spMkLst>
        </pc:spChg>
        <pc:spChg chg="add del mod ord">
          <ac:chgData name="Suryansh Choudhary" userId="bbf43027-f580-46a1-9b47-2d944ef59340" providerId="ADAL" clId="{A6B99F66-871F-4D19-86D0-050F39FF1639}" dt="2023-03-01T12:42:22.286" v="2286" actId="931"/>
          <ac:spMkLst>
            <pc:docMk/>
            <pc:sldMk cId="2054413097" sldId="306"/>
            <ac:spMk id="7" creationId="{C8148841-EE9E-06D7-8E10-95D0F2AA1ADF}"/>
          </ac:spMkLst>
        </pc:spChg>
        <pc:spChg chg="add del mod ord">
          <ac:chgData name="Suryansh Choudhary" userId="bbf43027-f580-46a1-9b47-2d944ef59340" providerId="ADAL" clId="{A6B99F66-871F-4D19-86D0-050F39FF1639}" dt="2023-03-01T11:59:47.986" v="1937" actId="478"/>
          <ac:spMkLst>
            <pc:docMk/>
            <pc:sldMk cId="2054413097" sldId="306"/>
            <ac:spMk id="8" creationId="{297F358A-62FE-DF25-BAC1-3458707E82F5}"/>
          </ac:spMkLst>
        </pc:spChg>
        <pc:spChg chg="add del mod ord">
          <ac:chgData name="Suryansh Choudhary" userId="bbf43027-f580-46a1-9b47-2d944ef59340" providerId="ADAL" clId="{A6B99F66-871F-4D19-86D0-050F39FF1639}" dt="2023-03-01T11:59:47.986" v="1937" actId="478"/>
          <ac:spMkLst>
            <pc:docMk/>
            <pc:sldMk cId="2054413097" sldId="306"/>
            <ac:spMk id="9" creationId="{E1BCA007-DC5E-7679-809D-1D0376AE4CC6}"/>
          </ac:spMkLst>
        </pc:spChg>
        <pc:spChg chg="add del mod">
          <ac:chgData name="Suryansh Choudhary" userId="bbf43027-f580-46a1-9b47-2d944ef59340" providerId="ADAL" clId="{A6B99F66-871F-4D19-86D0-050F39FF1639}" dt="2023-03-01T12:03:13.066" v="1984" actId="12084"/>
          <ac:spMkLst>
            <pc:docMk/>
            <pc:sldMk cId="2054413097" sldId="306"/>
            <ac:spMk id="10" creationId="{CD64F072-7DF9-6487-1307-EF458AC7A2A9}"/>
          </ac:spMkLst>
        </pc:spChg>
        <pc:spChg chg="add del mod">
          <ac:chgData name="Suryansh Choudhary" userId="bbf43027-f580-46a1-9b47-2d944ef59340" providerId="ADAL" clId="{A6B99F66-871F-4D19-86D0-050F39FF1639}" dt="2023-03-01T11:59:37.940" v="1935" actId="26606"/>
          <ac:spMkLst>
            <pc:docMk/>
            <pc:sldMk cId="2054413097" sldId="306"/>
            <ac:spMk id="15" creationId="{152C69CE-4532-EE0B-5532-E10853545609}"/>
          </ac:spMkLst>
        </pc:spChg>
        <pc:spChg chg="add del mod">
          <ac:chgData name="Suryansh Choudhary" userId="bbf43027-f580-46a1-9b47-2d944ef59340" providerId="ADAL" clId="{A6B99F66-871F-4D19-86D0-050F39FF1639}" dt="2023-03-01T11:59:37.940" v="1935" actId="26606"/>
          <ac:spMkLst>
            <pc:docMk/>
            <pc:sldMk cId="2054413097" sldId="306"/>
            <ac:spMk id="17" creationId="{05C87AFE-703E-EF5E-8F74-9F1D05709D61}"/>
          </ac:spMkLst>
        </pc:spChg>
        <pc:graphicFrameChg chg="add mod modGraphic">
          <ac:chgData name="Suryansh Choudhary" userId="bbf43027-f580-46a1-9b47-2d944ef59340" providerId="ADAL" clId="{A6B99F66-871F-4D19-86D0-050F39FF1639}" dt="2023-03-01T12:05:34.647" v="2035" actId="20577"/>
          <ac:graphicFrameMkLst>
            <pc:docMk/>
            <pc:sldMk cId="2054413097" sldId="306"/>
            <ac:graphicFrameMk id="12" creationId="{8DED246D-AA71-5770-687E-4516051BFCAA}"/>
          </ac:graphicFrameMkLst>
        </pc:graphicFrameChg>
        <pc:picChg chg="add del">
          <ac:chgData name="Suryansh Choudhary" userId="bbf43027-f580-46a1-9b47-2d944ef59340" providerId="ADAL" clId="{A6B99F66-871F-4D19-86D0-050F39FF1639}" dt="2023-03-01T11:59:37.940" v="1935" actId="26606"/>
          <ac:picMkLst>
            <pc:docMk/>
            <pc:sldMk cId="2054413097" sldId="306"/>
            <ac:picMk id="11" creationId="{646E72A5-0C6E-66D6-65BB-CBF68DA8E4FF}"/>
          </ac:picMkLst>
        </pc:picChg>
        <pc:picChg chg="add mod modCrop">
          <ac:chgData name="Suryansh Choudhary" userId="bbf43027-f580-46a1-9b47-2d944ef59340" providerId="ADAL" clId="{A6B99F66-871F-4D19-86D0-050F39FF1639}" dt="2023-03-01T12:42:33.075" v="2289" actId="18131"/>
          <ac:picMkLst>
            <pc:docMk/>
            <pc:sldMk cId="2054413097" sldId="306"/>
            <ac:picMk id="14" creationId="{0B0C7729-3992-1D38-5854-67FAB60060FA}"/>
          </ac:picMkLst>
        </pc:picChg>
      </pc:sldChg>
      <pc:sldChg chg="addSp delSp modSp new mod modClrScheme chgLayout">
        <pc:chgData name="Suryansh Choudhary" userId="bbf43027-f580-46a1-9b47-2d944ef59340" providerId="ADAL" clId="{A6B99F66-871F-4D19-86D0-050F39FF1639}" dt="2023-03-01T12:13:51.331" v="2213" actId="26606"/>
        <pc:sldMkLst>
          <pc:docMk/>
          <pc:sldMk cId="1749167856" sldId="307"/>
        </pc:sldMkLst>
        <pc:spChg chg="mod">
          <ac:chgData name="Suryansh Choudhary" userId="bbf43027-f580-46a1-9b47-2d944ef59340" providerId="ADAL" clId="{A6B99F66-871F-4D19-86D0-050F39FF1639}" dt="2023-03-01T12:13:51.331" v="2213" actId="26606"/>
          <ac:spMkLst>
            <pc:docMk/>
            <pc:sldMk cId="1749167856" sldId="307"/>
            <ac:spMk id="2" creationId="{AE3A4703-EF12-73CB-487A-1E1B5E6937D1}"/>
          </ac:spMkLst>
        </pc:spChg>
        <pc:spChg chg="add del mod">
          <ac:chgData name="Suryansh Choudhary" userId="bbf43027-f580-46a1-9b47-2d944ef59340" providerId="ADAL" clId="{A6B99F66-871F-4D19-86D0-050F39FF1639}" dt="2023-03-01T12:13:51.331" v="2213" actId="26606"/>
          <ac:spMkLst>
            <pc:docMk/>
            <pc:sldMk cId="1749167856" sldId="307"/>
            <ac:spMk id="3" creationId="{BE9E77A6-F6F8-AEBE-6C30-8C2A00B006A4}"/>
          </ac:spMkLst>
        </pc:spChg>
        <pc:spChg chg="del">
          <ac:chgData name="Suryansh Choudhary" userId="bbf43027-f580-46a1-9b47-2d944ef59340" providerId="ADAL" clId="{A6B99F66-871F-4D19-86D0-050F39FF1639}" dt="2023-03-01T12:08:28.769" v="2097" actId="478"/>
          <ac:spMkLst>
            <pc:docMk/>
            <pc:sldMk cId="1749167856" sldId="307"/>
            <ac:spMk id="4" creationId="{1AE4C286-2E57-C577-C99E-258B3727D971}"/>
          </ac:spMkLst>
        </pc:spChg>
        <pc:spChg chg="add del mod">
          <ac:chgData name="Suryansh Choudhary" userId="bbf43027-f580-46a1-9b47-2d944ef59340" providerId="ADAL" clId="{A6B99F66-871F-4D19-86D0-050F39FF1639}" dt="2023-03-01T12:13:51.331" v="2213" actId="26606"/>
          <ac:spMkLst>
            <pc:docMk/>
            <pc:sldMk cId="1749167856" sldId="307"/>
            <ac:spMk id="9" creationId="{9C505CB7-033C-D807-4AD1-95BDCFCBEDFE}"/>
          </ac:spMkLst>
        </pc:spChg>
        <pc:graphicFrameChg chg="add del">
          <ac:chgData name="Suryansh Choudhary" userId="bbf43027-f580-46a1-9b47-2d944ef59340" providerId="ADAL" clId="{A6B99F66-871F-4D19-86D0-050F39FF1639}" dt="2023-03-01T12:13:51.331" v="2213" actId="26606"/>
          <ac:graphicFrameMkLst>
            <pc:docMk/>
            <pc:sldMk cId="1749167856" sldId="307"/>
            <ac:graphicFrameMk id="5" creationId="{96FB1397-B00D-970E-58E9-DF68402BF7AE}"/>
          </ac:graphicFrameMkLst>
        </pc:graphicFrameChg>
      </pc:sldChg>
      <pc:sldChg chg="addSp delSp modSp new mod modClrScheme chgLayout">
        <pc:chgData name="Suryansh Choudhary" userId="bbf43027-f580-46a1-9b47-2d944ef59340" providerId="ADAL" clId="{A6B99F66-871F-4D19-86D0-050F39FF1639}" dt="2023-03-01T12:28:45.582" v="2284" actId="12789"/>
        <pc:sldMkLst>
          <pc:docMk/>
          <pc:sldMk cId="726853417" sldId="308"/>
        </pc:sldMkLst>
        <pc:spChg chg="del">
          <ac:chgData name="Suryansh Choudhary" userId="bbf43027-f580-46a1-9b47-2d944ef59340" providerId="ADAL" clId="{A6B99F66-871F-4D19-86D0-050F39FF1639}" dt="2023-03-01T12:17:33.812" v="2233" actId="478"/>
          <ac:spMkLst>
            <pc:docMk/>
            <pc:sldMk cId="726853417" sldId="308"/>
            <ac:spMk id="2" creationId="{71ADFD7C-79F0-E1EB-17D4-FE8F3F20B9B8}"/>
          </ac:spMkLst>
        </pc:spChg>
        <pc:spChg chg="del">
          <ac:chgData name="Suryansh Choudhary" userId="bbf43027-f580-46a1-9b47-2d944ef59340" providerId="ADAL" clId="{A6B99F66-871F-4D19-86D0-050F39FF1639}" dt="2023-03-01T12:17:33.812" v="2233" actId="478"/>
          <ac:spMkLst>
            <pc:docMk/>
            <pc:sldMk cId="726853417" sldId="308"/>
            <ac:spMk id="3" creationId="{44E5FD1C-7F49-F4E4-4443-B0120A41AC34}"/>
          </ac:spMkLst>
        </pc:spChg>
        <pc:spChg chg="del">
          <ac:chgData name="Suryansh Choudhary" userId="bbf43027-f580-46a1-9b47-2d944ef59340" providerId="ADAL" clId="{A6B99F66-871F-4D19-86D0-050F39FF1639}" dt="2023-03-01T12:17:33.812" v="2233" actId="478"/>
          <ac:spMkLst>
            <pc:docMk/>
            <pc:sldMk cId="726853417" sldId="308"/>
            <ac:spMk id="4" creationId="{3FD0EDB6-5E1D-75DC-85DD-A68D531A888B}"/>
          </ac:spMkLst>
        </pc:spChg>
        <pc:spChg chg="add mod">
          <ac:chgData name="Suryansh Choudhary" userId="bbf43027-f580-46a1-9b47-2d944ef59340" providerId="ADAL" clId="{A6B99F66-871F-4D19-86D0-050F39FF1639}" dt="2023-03-01T12:27:07.448" v="2272" actId="26606"/>
          <ac:spMkLst>
            <pc:docMk/>
            <pc:sldMk cId="726853417" sldId="308"/>
            <ac:spMk id="6" creationId="{1819A7D8-3ED8-645C-A4F6-4814DAC462BD}"/>
          </ac:spMkLst>
        </pc:spChg>
        <pc:spChg chg="add del mod">
          <ac:chgData name="Suryansh Choudhary" userId="bbf43027-f580-46a1-9b47-2d944ef59340" providerId="ADAL" clId="{A6B99F66-871F-4D19-86D0-050F39FF1639}" dt="2023-03-01T12:27:07.448" v="2272" actId="26606"/>
          <ac:spMkLst>
            <pc:docMk/>
            <pc:sldMk cId="726853417" sldId="308"/>
            <ac:spMk id="8" creationId="{33EEAACD-135A-099C-8844-0E55448B1480}"/>
          </ac:spMkLst>
        </pc:spChg>
        <pc:spChg chg="add del mod">
          <ac:chgData name="Suryansh Choudhary" userId="bbf43027-f580-46a1-9b47-2d944ef59340" providerId="ADAL" clId="{A6B99F66-871F-4D19-86D0-050F39FF1639}" dt="2023-03-01T12:18:18.931" v="2237" actId="478"/>
          <ac:spMkLst>
            <pc:docMk/>
            <pc:sldMk cId="726853417" sldId="308"/>
            <ac:spMk id="11" creationId="{5CCCF792-98FB-4994-D395-0241AC93E25B}"/>
          </ac:spMkLst>
        </pc:spChg>
        <pc:spChg chg="add del mod">
          <ac:chgData name="Suryansh Choudhary" userId="bbf43027-f580-46a1-9b47-2d944ef59340" providerId="ADAL" clId="{A6B99F66-871F-4D19-86D0-050F39FF1639}" dt="2023-03-01T12:27:07.448" v="2272" actId="26606"/>
          <ac:spMkLst>
            <pc:docMk/>
            <pc:sldMk cId="726853417" sldId="308"/>
            <ac:spMk id="13" creationId="{D4F4786B-B251-89A6-A851-D155E9926210}"/>
          </ac:spMkLst>
        </pc:spChg>
        <pc:picChg chg="add mod ord">
          <ac:chgData name="Suryansh Choudhary" userId="bbf43027-f580-46a1-9b47-2d944ef59340" providerId="ADAL" clId="{A6B99F66-871F-4D19-86D0-050F39FF1639}" dt="2023-03-01T12:28:45.582" v="2284" actId="12789"/>
          <ac:picMkLst>
            <pc:docMk/>
            <pc:sldMk cId="726853417" sldId="308"/>
            <ac:picMk id="5" creationId="{07FBA9C3-CCDE-FA66-8471-D72546B4C74E}"/>
          </ac:picMkLst>
        </pc:picChg>
      </pc:sldChg>
      <pc:sldChg chg="modSp add mod ord">
        <pc:chgData name="Suryansh Choudhary" userId="bbf43027-f580-46a1-9b47-2d944ef59340" providerId="ADAL" clId="{A6B99F66-871F-4D19-86D0-050F39FF1639}" dt="2023-03-01T12:30:12.120" v="2285" actId="14826"/>
        <pc:sldMkLst>
          <pc:docMk/>
          <pc:sldMk cId="2053558033" sldId="309"/>
        </pc:sldMkLst>
        <pc:spChg chg="mod">
          <ac:chgData name="Suryansh Choudhary" userId="bbf43027-f580-46a1-9b47-2d944ef59340" providerId="ADAL" clId="{A6B99F66-871F-4D19-86D0-050F39FF1639}" dt="2023-03-01T12:18:52.599" v="2248" actId="20577"/>
          <ac:spMkLst>
            <pc:docMk/>
            <pc:sldMk cId="2053558033" sldId="309"/>
            <ac:spMk id="6" creationId="{1819A7D8-3ED8-645C-A4F6-4814DAC462BD}"/>
          </ac:spMkLst>
        </pc:spChg>
        <pc:picChg chg="mod">
          <ac:chgData name="Suryansh Choudhary" userId="bbf43027-f580-46a1-9b47-2d944ef59340" providerId="ADAL" clId="{A6B99F66-871F-4D19-86D0-050F39FF1639}" dt="2023-03-01T12:30:12.120" v="2285" actId="14826"/>
          <ac:picMkLst>
            <pc:docMk/>
            <pc:sldMk cId="2053558033" sldId="309"/>
            <ac:picMk id="5" creationId="{07FBA9C3-CCDE-FA66-8471-D72546B4C74E}"/>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9F2A9A5-6AA0-48B3-8720-8BA79879CAD0}" type="doc">
      <dgm:prSet loTypeId="urn:microsoft.com/office/officeart/2005/8/layout/process5" loCatId="process" qsTypeId="urn:microsoft.com/office/officeart/2005/8/quickstyle/3d1" qsCatId="3D" csTypeId="urn:microsoft.com/office/officeart/2005/8/colors/colorful2" csCatId="colorful" phldr="1"/>
      <dgm:spPr>
        <a:scene3d>
          <a:camera prst="orthographicFront">
            <a:rot lat="0" lon="0" rev="0"/>
          </a:camera>
          <a:lightRig rig="glow" dir="t">
            <a:rot lat="0" lon="0" rev="4800000"/>
          </a:lightRig>
        </a:scene3d>
      </dgm:spPr>
      <dgm:t>
        <a:bodyPr/>
        <a:lstStyle/>
        <a:p>
          <a:endParaRPr lang="en-IN"/>
        </a:p>
      </dgm:t>
    </dgm:pt>
    <dgm:pt modelId="{153B9E0B-B7E5-4498-B8E6-8CB615A3534E}">
      <dgm:prSet phldrT="[Text]"/>
      <dgm:spPr>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dgm:spPr>
      <dgm:t>
        <a:bodyPr/>
        <a:lstStyle/>
        <a:p>
          <a:r>
            <a:rPr lang="en-US" dirty="0"/>
            <a:t>Introduction</a:t>
          </a:r>
          <a:endParaRPr lang="en-IN" dirty="0"/>
        </a:p>
      </dgm:t>
    </dgm:pt>
    <dgm:pt modelId="{6172FEB6-B34F-481F-97BD-63183BF81AC1}" type="parTrans" cxnId="{895A5E68-4EE3-44E0-93A5-DA1B6084B32F}">
      <dgm:prSet/>
      <dgm:spPr/>
      <dgm:t>
        <a:bodyPr/>
        <a:lstStyle/>
        <a:p>
          <a:endParaRPr lang="en-IN"/>
        </a:p>
      </dgm:t>
    </dgm:pt>
    <dgm:pt modelId="{CA24864F-9EC2-479B-8228-F92A6BC3B0DA}" type="sibTrans" cxnId="{895A5E68-4EE3-44E0-93A5-DA1B6084B32F}">
      <dgm:prSet/>
      <dgm:spPr>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dgm:spPr>
      <dgm:t>
        <a:bodyPr/>
        <a:lstStyle/>
        <a:p>
          <a:endParaRPr lang="en-IN"/>
        </a:p>
      </dgm:t>
    </dgm:pt>
    <dgm:pt modelId="{989BC875-0744-428F-B2C5-41A6AEDD3797}">
      <dgm:prSet phldrT="[Text]"/>
      <dgm:spPr>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dgm:spPr>
      <dgm:t>
        <a:bodyPr/>
        <a:lstStyle/>
        <a:p>
          <a:r>
            <a:rPr lang="en-US" dirty="0"/>
            <a:t>Motion Detection</a:t>
          </a:r>
          <a:endParaRPr lang="en-IN" dirty="0"/>
        </a:p>
      </dgm:t>
    </dgm:pt>
    <dgm:pt modelId="{98817CE5-2836-43B7-8A50-53567AC96913}" type="parTrans" cxnId="{EBECB073-3F15-46F6-AB8F-D5822DAFFDDF}">
      <dgm:prSet/>
      <dgm:spPr/>
      <dgm:t>
        <a:bodyPr/>
        <a:lstStyle/>
        <a:p>
          <a:endParaRPr lang="en-IN"/>
        </a:p>
      </dgm:t>
    </dgm:pt>
    <dgm:pt modelId="{3E7554E3-66A6-4C1B-B426-D3356C1C13ED}" type="sibTrans" cxnId="{EBECB073-3F15-46F6-AB8F-D5822DAFFDDF}">
      <dgm:prSet/>
      <dgm:spPr>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dgm:spPr>
      <dgm:t>
        <a:bodyPr/>
        <a:lstStyle/>
        <a:p>
          <a:endParaRPr lang="en-IN"/>
        </a:p>
      </dgm:t>
    </dgm:pt>
    <dgm:pt modelId="{FABEB7D4-A9CC-4AFD-AE58-DA08ED17BA38}">
      <dgm:prSet phldrT="[Text]"/>
      <dgm:spPr>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dgm:spPr>
      <dgm:t>
        <a:bodyPr/>
        <a:lstStyle/>
        <a:p>
          <a:r>
            <a:rPr lang="en-US" dirty="0"/>
            <a:t>Fire Detection</a:t>
          </a:r>
          <a:endParaRPr lang="en-IN" dirty="0"/>
        </a:p>
      </dgm:t>
    </dgm:pt>
    <dgm:pt modelId="{A9420769-44E8-49CD-9BB8-625D0A2A6C9E}" type="parTrans" cxnId="{E50B904D-F19C-4033-8E3F-0D8CDA8A82F2}">
      <dgm:prSet/>
      <dgm:spPr/>
      <dgm:t>
        <a:bodyPr/>
        <a:lstStyle/>
        <a:p>
          <a:endParaRPr lang="en-IN"/>
        </a:p>
      </dgm:t>
    </dgm:pt>
    <dgm:pt modelId="{F2145F8D-CC24-4B61-806E-37CEEA6900CF}" type="sibTrans" cxnId="{E50B904D-F19C-4033-8E3F-0D8CDA8A82F2}">
      <dgm:prSet/>
      <dgm:spPr>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dgm:spPr>
      <dgm:t>
        <a:bodyPr/>
        <a:lstStyle/>
        <a:p>
          <a:endParaRPr lang="en-IN"/>
        </a:p>
      </dgm:t>
    </dgm:pt>
    <dgm:pt modelId="{31D08516-6397-4276-AD91-BA38E9E616E7}">
      <dgm:prSet phldrT="[Text]"/>
      <dgm:spPr>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dgm:spPr>
      <dgm:t>
        <a:bodyPr/>
        <a:lstStyle/>
        <a:p>
          <a:r>
            <a:rPr lang="en-US" dirty="0"/>
            <a:t>Applications</a:t>
          </a:r>
          <a:endParaRPr lang="en-IN" dirty="0"/>
        </a:p>
      </dgm:t>
    </dgm:pt>
    <dgm:pt modelId="{0F32D987-93A8-4D47-BE77-196F515E6132}" type="parTrans" cxnId="{F61447C6-6E7F-4B2D-9677-7F9EF12910E9}">
      <dgm:prSet/>
      <dgm:spPr/>
      <dgm:t>
        <a:bodyPr/>
        <a:lstStyle/>
        <a:p>
          <a:endParaRPr lang="en-IN"/>
        </a:p>
      </dgm:t>
    </dgm:pt>
    <dgm:pt modelId="{81F87B4B-B87A-4937-9F09-EFAAEA5399D6}" type="sibTrans" cxnId="{F61447C6-6E7F-4B2D-9677-7F9EF12910E9}">
      <dgm:prSet/>
      <dgm:spPr>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dgm:spPr>
      <dgm:t>
        <a:bodyPr/>
        <a:lstStyle/>
        <a:p>
          <a:endParaRPr lang="en-IN"/>
        </a:p>
      </dgm:t>
    </dgm:pt>
    <dgm:pt modelId="{1E4CC2F6-67A8-413D-A57F-B221E369434D}">
      <dgm:prSet phldrT="[Text]"/>
      <dgm:spPr>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dgm:spPr>
      <dgm:t>
        <a:bodyPr/>
        <a:lstStyle/>
        <a:p>
          <a:r>
            <a:rPr lang="en-US" dirty="0"/>
            <a:t>Conclusion</a:t>
          </a:r>
          <a:endParaRPr lang="en-IN" dirty="0"/>
        </a:p>
      </dgm:t>
    </dgm:pt>
    <dgm:pt modelId="{8DC827DA-F6E2-4E7B-B322-8CF96509D95D}" type="parTrans" cxnId="{CB3A3E17-C2CA-4861-AFE7-146B981BFA98}">
      <dgm:prSet/>
      <dgm:spPr/>
      <dgm:t>
        <a:bodyPr/>
        <a:lstStyle/>
        <a:p>
          <a:endParaRPr lang="en-IN"/>
        </a:p>
      </dgm:t>
    </dgm:pt>
    <dgm:pt modelId="{CDA1B22B-A2E9-4FA5-8E35-0A076091E765}" type="sibTrans" cxnId="{CB3A3E17-C2CA-4861-AFE7-146B981BFA98}">
      <dgm:prSet/>
      <dgm:spPr/>
      <dgm:t>
        <a:bodyPr/>
        <a:lstStyle/>
        <a:p>
          <a:endParaRPr lang="en-IN"/>
        </a:p>
      </dgm:t>
    </dgm:pt>
    <dgm:pt modelId="{9D648D87-2DEB-4791-931C-5661D5174043}" type="pres">
      <dgm:prSet presAssocID="{49F2A9A5-6AA0-48B3-8720-8BA79879CAD0}" presName="diagram" presStyleCnt="0">
        <dgm:presLayoutVars>
          <dgm:dir/>
          <dgm:resizeHandles val="exact"/>
        </dgm:presLayoutVars>
      </dgm:prSet>
      <dgm:spPr/>
    </dgm:pt>
    <dgm:pt modelId="{700B28F5-D69F-4AC9-B742-3D12997AA8C6}" type="pres">
      <dgm:prSet presAssocID="{153B9E0B-B7E5-4498-B8E6-8CB615A3534E}" presName="node" presStyleLbl="node1" presStyleIdx="0" presStyleCnt="5">
        <dgm:presLayoutVars>
          <dgm:bulletEnabled val="1"/>
        </dgm:presLayoutVars>
      </dgm:prSet>
      <dgm:spPr/>
    </dgm:pt>
    <dgm:pt modelId="{45BD0FBB-62C6-49AB-B5D8-8B504A4AB121}" type="pres">
      <dgm:prSet presAssocID="{CA24864F-9EC2-479B-8228-F92A6BC3B0DA}" presName="sibTrans" presStyleLbl="sibTrans2D1" presStyleIdx="0" presStyleCnt="4"/>
      <dgm:spPr/>
    </dgm:pt>
    <dgm:pt modelId="{BECC420B-9999-4886-BF84-AD5586393506}" type="pres">
      <dgm:prSet presAssocID="{CA24864F-9EC2-479B-8228-F92A6BC3B0DA}" presName="connectorText" presStyleLbl="sibTrans2D1" presStyleIdx="0" presStyleCnt="4"/>
      <dgm:spPr/>
    </dgm:pt>
    <dgm:pt modelId="{555E1247-D20E-4F77-9806-53A87B29C1EC}" type="pres">
      <dgm:prSet presAssocID="{989BC875-0744-428F-B2C5-41A6AEDD3797}" presName="node" presStyleLbl="node1" presStyleIdx="1" presStyleCnt="5">
        <dgm:presLayoutVars>
          <dgm:bulletEnabled val="1"/>
        </dgm:presLayoutVars>
      </dgm:prSet>
      <dgm:spPr/>
    </dgm:pt>
    <dgm:pt modelId="{F1721B2B-C234-42E1-92E3-68EF7D5E997D}" type="pres">
      <dgm:prSet presAssocID="{3E7554E3-66A6-4C1B-B426-D3356C1C13ED}" presName="sibTrans" presStyleLbl="sibTrans2D1" presStyleIdx="1" presStyleCnt="4"/>
      <dgm:spPr/>
    </dgm:pt>
    <dgm:pt modelId="{7773FFC5-743B-4C89-BBFF-3D05BF255CE2}" type="pres">
      <dgm:prSet presAssocID="{3E7554E3-66A6-4C1B-B426-D3356C1C13ED}" presName="connectorText" presStyleLbl="sibTrans2D1" presStyleIdx="1" presStyleCnt="4"/>
      <dgm:spPr/>
    </dgm:pt>
    <dgm:pt modelId="{C10C2FC0-4058-4779-BF2D-1300FA98DA56}" type="pres">
      <dgm:prSet presAssocID="{FABEB7D4-A9CC-4AFD-AE58-DA08ED17BA38}" presName="node" presStyleLbl="node1" presStyleIdx="2" presStyleCnt="5">
        <dgm:presLayoutVars>
          <dgm:bulletEnabled val="1"/>
        </dgm:presLayoutVars>
      </dgm:prSet>
      <dgm:spPr/>
    </dgm:pt>
    <dgm:pt modelId="{E77CBDE1-001E-4C07-8654-87D27C195B35}" type="pres">
      <dgm:prSet presAssocID="{F2145F8D-CC24-4B61-806E-37CEEA6900CF}" presName="sibTrans" presStyleLbl="sibTrans2D1" presStyleIdx="2" presStyleCnt="4"/>
      <dgm:spPr/>
    </dgm:pt>
    <dgm:pt modelId="{E12A5C22-2FD4-4919-A71F-DFB28195A050}" type="pres">
      <dgm:prSet presAssocID="{F2145F8D-CC24-4B61-806E-37CEEA6900CF}" presName="connectorText" presStyleLbl="sibTrans2D1" presStyleIdx="2" presStyleCnt="4"/>
      <dgm:spPr/>
    </dgm:pt>
    <dgm:pt modelId="{65F19AA3-6EF9-4468-B13B-698BDC778552}" type="pres">
      <dgm:prSet presAssocID="{31D08516-6397-4276-AD91-BA38E9E616E7}" presName="node" presStyleLbl="node1" presStyleIdx="3" presStyleCnt="5">
        <dgm:presLayoutVars>
          <dgm:bulletEnabled val="1"/>
        </dgm:presLayoutVars>
      </dgm:prSet>
      <dgm:spPr/>
    </dgm:pt>
    <dgm:pt modelId="{F2B8E47C-0590-4F9C-A584-D443B6EEB2A3}" type="pres">
      <dgm:prSet presAssocID="{81F87B4B-B87A-4937-9F09-EFAAEA5399D6}" presName="sibTrans" presStyleLbl="sibTrans2D1" presStyleIdx="3" presStyleCnt="4"/>
      <dgm:spPr/>
    </dgm:pt>
    <dgm:pt modelId="{11466CB8-B608-44C8-B946-3E60848E8CBD}" type="pres">
      <dgm:prSet presAssocID="{81F87B4B-B87A-4937-9F09-EFAAEA5399D6}" presName="connectorText" presStyleLbl="sibTrans2D1" presStyleIdx="3" presStyleCnt="4"/>
      <dgm:spPr/>
    </dgm:pt>
    <dgm:pt modelId="{4B076DD2-272F-4369-881F-6AF5A2CB6A6F}" type="pres">
      <dgm:prSet presAssocID="{1E4CC2F6-67A8-413D-A57F-B221E369434D}" presName="node" presStyleLbl="node1" presStyleIdx="4" presStyleCnt="5">
        <dgm:presLayoutVars>
          <dgm:bulletEnabled val="1"/>
        </dgm:presLayoutVars>
      </dgm:prSet>
      <dgm:spPr/>
    </dgm:pt>
  </dgm:ptLst>
  <dgm:cxnLst>
    <dgm:cxn modelId="{F994D50C-D018-4CC1-91B5-90F30CB026EE}" type="presOf" srcId="{F2145F8D-CC24-4B61-806E-37CEEA6900CF}" destId="{E77CBDE1-001E-4C07-8654-87D27C195B35}" srcOrd="0" destOrd="0" presId="urn:microsoft.com/office/officeart/2005/8/layout/process5"/>
    <dgm:cxn modelId="{CB3A3E17-C2CA-4861-AFE7-146B981BFA98}" srcId="{49F2A9A5-6AA0-48B3-8720-8BA79879CAD0}" destId="{1E4CC2F6-67A8-413D-A57F-B221E369434D}" srcOrd="4" destOrd="0" parTransId="{8DC827DA-F6E2-4E7B-B322-8CF96509D95D}" sibTransId="{CDA1B22B-A2E9-4FA5-8E35-0A076091E765}"/>
    <dgm:cxn modelId="{28E9E318-24FD-4846-B0DD-72A9C07CEA7E}" type="presOf" srcId="{1E4CC2F6-67A8-413D-A57F-B221E369434D}" destId="{4B076DD2-272F-4369-881F-6AF5A2CB6A6F}" srcOrd="0" destOrd="0" presId="urn:microsoft.com/office/officeart/2005/8/layout/process5"/>
    <dgm:cxn modelId="{B91D5B1A-92FF-48EE-8419-F2E346293A36}" type="presOf" srcId="{153B9E0B-B7E5-4498-B8E6-8CB615A3534E}" destId="{700B28F5-D69F-4AC9-B742-3D12997AA8C6}" srcOrd="0" destOrd="0" presId="urn:microsoft.com/office/officeart/2005/8/layout/process5"/>
    <dgm:cxn modelId="{41963E1D-AF51-4D20-9EFA-F5DB6E19F75D}" type="presOf" srcId="{31D08516-6397-4276-AD91-BA38E9E616E7}" destId="{65F19AA3-6EF9-4468-B13B-698BDC778552}" srcOrd="0" destOrd="0" presId="urn:microsoft.com/office/officeart/2005/8/layout/process5"/>
    <dgm:cxn modelId="{729EDC65-B594-40C7-9611-1464BACF91A4}" type="presOf" srcId="{F2145F8D-CC24-4B61-806E-37CEEA6900CF}" destId="{E12A5C22-2FD4-4919-A71F-DFB28195A050}" srcOrd="1" destOrd="0" presId="urn:microsoft.com/office/officeart/2005/8/layout/process5"/>
    <dgm:cxn modelId="{BBB81C48-E58E-4F1F-AB88-72B0CB52F27C}" type="presOf" srcId="{49F2A9A5-6AA0-48B3-8720-8BA79879CAD0}" destId="{9D648D87-2DEB-4791-931C-5661D5174043}" srcOrd="0" destOrd="0" presId="urn:microsoft.com/office/officeart/2005/8/layout/process5"/>
    <dgm:cxn modelId="{895A5E68-4EE3-44E0-93A5-DA1B6084B32F}" srcId="{49F2A9A5-6AA0-48B3-8720-8BA79879CAD0}" destId="{153B9E0B-B7E5-4498-B8E6-8CB615A3534E}" srcOrd="0" destOrd="0" parTransId="{6172FEB6-B34F-481F-97BD-63183BF81AC1}" sibTransId="{CA24864F-9EC2-479B-8228-F92A6BC3B0DA}"/>
    <dgm:cxn modelId="{6DAE776C-F9B9-4082-A828-2A7D53AC5066}" type="presOf" srcId="{3E7554E3-66A6-4C1B-B426-D3356C1C13ED}" destId="{F1721B2B-C234-42E1-92E3-68EF7D5E997D}" srcOrd="0" destOrd="0" presId="urn:microsoft.com/office/officeart/2005/8/layout/process5"/>
    <dgm:cxn modelId="{E50B904D-F19C-4033-8E3F-0D8CDA8A82F2}" srcId="{49F2A9A5-6AA0-48B3-8720-8BA79879CAD0}" destId="{FABEB7D4-A9CC-4AFD-AE58-DA08ED17BA38}" srcOrd="2" destOrd="0" parTransId="{A9420769-44E8-49CD-9BB8-625D0A2A6C9E}" sibTransId="{F2145F8D-CC24-4B61-806E-37CEEA6900CF}"/>
    <dgm:cxn modelId="{EBECB073-3F15-46F6-AB8F-D5822DAFFDDF}" srcId="{49F2A9A5-6AA0-48B3-8720-8BA79879CAD0}" destId="{989BC875-0744-428F-B2C5-41A6AEDD3797}" srcOrd="1" destOrd="0" parTransId="{98817CE5-2836-43B7-8A50-53567AC96913}" sibTransId="{3E7554E3-66A6-4C1B-B426-D3356C1C13ED}"/>
    <dgm:cxn modelId="{11BDEB54-A3E2-49F4-9FE5-E36D526DC6B5}" type="presOf" srcId="{CA24864F-9EC2-479B-8228-F92A6BC3B0DA}" destId="{45BD0FBB-62C6-49AB-B5D8-8B504A4AB121}" srcOrd="0" destOrd="0" presId="urn:microsoft.com/office/officeart/2005/8/layout/process5"/>
    <dgm:cxn modelId="{2F82778F-663E-4394-90EA-517FE93E7510}" type="presOf" srcId="{989BC875-0744-428F-B2C5-41A6AEDD3797}" destId="{555E1247-D20E-4F77-9806-53A87B29C1EC}" srcOrd="0" destOrd="0" presId="urn:microsoft.com/office/officeart/2005/8/layout/process5"/>
    <dgm:cxn modelId="{FA1F7A98-D622-4B36-A31E-5F16866AE28F}" type="presOf" srcId="{CA24864F-9EC2-479B-8228-F92A6BC3B0DA}" destId="{BECC420B-9999-4886-BF84-AD5586393506}" srcOrd="1" destOrd="0" presId="urn:microsoft.com/office/officeart/2005/8/layout/process5"/>
    <dgm:cxn modelId="{2F4D90A0-D335-4AD8-8EF4-EC8BB72BD343}" type="presOf" srcId="{81F87B4B-B87A-4937-9F09-EFAAEA5399D6}" destId="{F2B8E47C-0590-4F9C-A584-D443B6EEB2A3}" srcOrd="0" destOrd="0" presId="urn:microsoft.com/office/officeart/2005/8/layout/process5"/>
    <dgm:cxn modelId="{C028BAB8-A038-41C2-A000-BBDE61615FB8}" type="presOf" srcId="{81F87B4B-B87A-4937-9F09-EFAAEA5399D6}" destId="{11466CB8-B608-44C8-B946-3E60848E8CBD}" srcOrd="1" destOrd="0" presId="urn:microsoft.com/office/officeart/2005/8/layout/process5"/>
    <dgm:cxn modelId="{F61447C6-6E7F-4B2D-9677-7F9EF12910E9}" srcId="{49F2A9A5-6AA0-48B3-8720-8BA79879CAD0}" destId="{31D08516-6397-4276-AD91-BA38E9E616E7}" srcOrd="3" destOrd="0" parTransId="{0F32D987-93A8-4D47-BE77-196F515E6132}" sibTransId="{81F87B4B-B87A-4937-9F09-EFAAEA5399D6}"/>
    <dgm:cxn modelId="{474696CE-B91A-41F4-B50B-1ACE8826599B}" type="presOf" srcId="{FABEB7D4-A9CC-4AFD-AE58-DA08ED17BA38}" destId="{C10C2FC0-4058-4779-BF2D-1300FA98DA56}" srcOrd="0" destOrd="0" presId="urn:microsoft.com/office/officeart/2005/8/layout/process5"/>
    <dgm:cxn modelId="{7BF53BE6-077E-4170-A73D-7EED93B34F99}" type="presOf" srcId="{3E7554E3-66A6-4C1B-B426-D3356C1C13ED}" destId="{7773FFC5-743B-4C89-BBFF-3D05BF255CE2}" srcOrd="1" destOrd="0" presId="urn:microsoft.com/office/officeart/2005/8/layout/process5"/>
    <dgm:cxn modelId="{4AF1F2F8-C1DB-40E1-A29F-CDE743FC30DF}" type="presParOf" srcId="{9D648D87-2DEB-4791-931C-5661D5174043}" destId="{700B28F5-D69F-4AC9-B742-3D12997AA8C6}" srcOrd="0" destOrd="0" presId="urn:microsoft.com/office/officeart/2005/8/layout/process5"/>
    <dgm:cxn modelId="{FF030589-D03D-4AD2-A46E-8540D00D5589}" type="presParOf" srcId="{9D648D87-2DEB-4791-931C-5661D5174043}" destId="{45BD0FBB-62C6-49AB-B5D8-8B504A4AB121}" srcOrd="1" destOrd="0" presId="urn:microsoft.com/office/officeart/2005/8/layout/process5"/>
    <dgm:cxn modelId="{A0A551FD-0DF9-442B-9D6D-290B8D5DA770}" type="presParOf" srcId="{45BD0FBB-62C6-49AB-B5D8-8B504A4AB121}" destId="{BECC420B-9999-4886-BF84-AD5586393506}" srcOrd="0" destOrd="0" presId="urn:microsoft.com/office/officeart/2005/8/layout/process5"/>
    <dgm:cxn modelId="{D919FAB1-E854-406E-8B08-4359CD1C725E}" type="presParOf" srcId="{9D648D87-2DEB-4791-931C-5661D5174043}" destId="{555E1247-D20E-4F77-9806-53A87B29C1EC}" srcOrd="2" destOrd="0" presId="urn:microsoft.com/office/officeart/2005/8/layout/process5"/>
    <dgm:cxn modelId="{0FA25763-5688-4F75-811B-F8EFCBE5167D}" type="presParOf" srcId="{9D648D87-2DEB-4791-931C-5661D5174043}" destId="{F1721B2B-C234-42E1-92E3-68EF7D5E997D}" srcOrd="3" destOrd="0" presId="urn:microsoft.com/office/officeart/2005/8/layout/process5"/>
    <dgm:cxn modelId="{7431CA1C-D81F-4665-8333-66E6043A222F}" type="presParOf" srcId="{F1721B2B-C234-42E1-92E3-68EF7D5E997D}" destId="{7773FFC5-743B-4C89-BBFF-3D05BF255CE2}" srcOrd="0" destOrd="0" presId="urn:microsoft.com/office/officeart/2005/8/layout/process5"/>
    <dgm:cxn modelId="{1AD9D286-46AA-4EA7-AD57-D5A9FCA46E5E}" type="presParOf" srcId="{9D648D87-2DEB-4791-931C-5661D5174043}" destId="{C10C2FC0-4058-4779-BF2D-1300FA98DA56}" srcOrd="4" destOrd="0" presId="urn:microsoft.com/office/officeart/2005/8/layout/process5"/>
    <dgm:cxn modelId="{64FE80DD-8A03-4A3F-A363-DB079C722C75}" type="presParOf" srcId="{9D648D87-2DEB-4791-931C-5661D5174043}" destId="{E77CBDE1-001E-4C07-8654-87D27C195B35}" srcOrd="5" destOrd="0" presId="urn:microsoft.com/office/officeart/2005/8/layout/process5"/>
    <dgm:cxn modelId="{950EAFFD-7560-4447-AE5F-67896E192E37}" type="presParOf" srcId="{E77CBDE1-001E-4C07-8654-87D27C195B35}" destId="{E12A5C22-2FD4-4919-A71F-DFB28195A050}" srcOrd="0" destOrd="0" presId="urn:microsoft.com/office/officeart/2005/8/layout/process5"/>
    <dgm:cxn modelId="{B53A9D5F-B4DB-4216-9201-A49D2F2374C6}" type="presParOf" srcId="{9D648D87-2DEB-4791-931C-5661D5174043}" destId="{65F19AA3-6EF9-4468-B13B-698BDC778552}" srcOrd="6" destOrd="0" presId="urn:microsoft.com/office/officeart/2005/8/layout/process5"/>
    <dgm:cxn modelId="{332FD506-4E9B-49A9-9B8A-0A32692786F0}" type="presParOf" srcId="{9D648D87-2DEB-4791-931C-5661D5174043}" destId="{F2B8E47C-0590-4F9C-A584-D443B6EEB2A3}" srcOrd="7" destOrd="0" presId="urn:microsoft.com/office/officeart/2005/8/layout/process5"/>
    <dgm:cxn modelId="{B479DD4B-1E74-4596-87E1-4B0455A88761}" type="presParOf" srcId="{F2B8E47C-0590-4F9C-A584-D443B6EEB2A3}" destId="{11466CB8-B608-44C8-B946-3E60848E8CBD}" srcOrd="0" destOrd="0" presId="urn:microsoft.com/office/officeart/2005/8/layout/process5"/>
    <dgm:cxn modelId="{80453917-D67D-4813-86E9-EBA4B49A9AC3}" type="presParOf" srcId="{9D648D87-2DEB-4791-931C-5661D5174043}" destId="{4B076DD2-272F-4369-881F-6AF5A2CB6A6F}" srcOrd="8"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690045E-D0C2-4624-80BC-6224C094FE92}" type="doc">
      <dgm:prSet loTypeId="urn:microsoft.com/office/officeart/2005/8/layout/vList5" loCatId="list" qsTypeId="urn:microsoft.com/office/officeart/2005/8/quickstyle/3d1" qsCatId="3D" csTypeId="urn:microsoft.com/office/officeart/2005/8/colors/accent2_2" csCatId="accent2" phldr="1"/>
      <dgm:spPr/>
      <dgm:t>
        <a:bodyPr/>
        <a:lstStyle/>
        <a:p>
          <a:endParaRPr lang="en-US"/>
        </a:p>
      </dgm:t>
    </dgm:pt>
    <dgm:pt modelId="{3C5D0351-39CC-4C31-8762-887C45066E66}">
      <dgm:prSet custT="1"/>
      <dgm:spPr/>
      <dgm:t>
        <a:bodyPr/>
        <a:lstStyle/>
        <a:p>
          <a:r>
            <a:rPr lang="en-US" sz="2800" dirty="0"/>
            <a:t>Capture the webcam’s live video feed</a:t>
          </a:r>
        </a:p>
      </dgm:t>
    </dgm:pt>
    <dgm:pt modelId="{B0866BED-B028-418F-8954-4AD42735A355}" type="parTrans" cxnId="{9CDCB02B-451A-4781-AA79-68989400CDEB}">
      <dgm:prSet/>
      <dgm:spPr/>
      <dgm:t>
        <a:bodyPr/>
        <a:lstStyle/>
        <a:p>
          <a:endParaRPr lang="en-US"/>
        </a:p>
      </dgm:t>
    </dgm:pt>
    <dgm:pt modelId="{6B8A3ADF-7B2D-4543-A0EF-EB107BB0BEB4}" type="sibTrans" cxnId="{9CDCB02B-451A-4781-AA79-68989400CDEB}">
      <dgm:prSet/>
      <dgm:spPr/>
      <dgm:t>
        <a:bodyPr/>
        <a:lstStyle/>
        <a:p>
          <a:endParaRPr lang="en-US"/>
        </a:p>
      </dgm:t>
    </dgm:pt>
    <dgm:pt modelId="{A256ECA2-5605-4FDD-B7F4-EE73C11620B9}">
      <dgm:prSet custT="1"/>
      <dgm:spPr/>
      <dgm:t>
        <a:bodyPr/>
        <a:lstStyle/>
        <a:p>
          <a:pPr algn="just">
            <a:buNone/>
          </a:pPr>
          <a:r>
            <a:rPr lang="en-US" sz="1800" dirty="0"/>
            <a:t>	OpenCV VideoCapture() function captures the webcam’s video feed. The function inputs the device index or the video file’s name. The video stream is then read frame by frame using the read() function.</a:t>
          </a:r>
        </a:p>
      </dgm:t>
    </dgm:pt>
    <dgm:pt modelId="{E27E4492-09B1-4788-AC45-0B62B5E399E4}" type="parTrans" cxnId="{DDC91481-3F89-4B98-8DED-446DDDB21051}">
      <dgm:prSet/>
      <dgm:spPr/>
      <dgm:t>
        <a:bodyPr/>
        <a:lstStyle/>
        <a:p>
          <a:endParaRPr lang="en-US"/>
        </a:p>
      </dgm:t>
    </dgm:pt>
    <dgm:pt modelId="{70E4BE6D-70D6-4807-B7DB-3756B7AF5F7D}" type="sibTrans" cxnId="{DDC91481-3F89-4B98-8DED-446DDDB21051}">
      <dgm:prSet/>
      <dgm:spPr/>
      <dgm:t>
        <a:bodyPr/>
        <a:lstStyle/>
        <a:p>
          <a:endParaRPr lang="en-US"/>
        </a:p>
      </dgm:t>
    </dgm:pt>
    <dgm:pt modelId="{9A63D666-63D8-4D87-B332-E801F677AAF1}">
      <dgm:prSet custT="1"/>
      <dgm:spPr/>
      <dgm:t>
        <a:bodyPr/>
        <a:lstStyle/>
        <a:p>
          <a:r>
            <a:rPr lang="en-US" sz="2800"/>
            <a:t>Preprocessing the frames</a:t>
          </a:r>
          <a:endParaRPr lang="en-US" sz="2800" dirty="0"/>
        </a:p>
      </dgm:t>
    </dgm:pt>
    <dgm:pt modelId="{D678E58C-01F8-4006-BC2F-B3D8451EF222}" type="parTrans" cxnId="{14CD9943-787B-4220-8114-CD6D9A645AFD}">
      <dgm:prSet/>
      <dgm:spPr/>
      <dgm:t>
        <a:bodyPr/>
        <a:lstStyle/>
        <a:p>
          <a:endParaRPr lang="en-US"/>
        </a:p>
      </dgm:t>
    </dgm:pt>
    <dgm:pt modelId="{4D9C882E-9764-49D5-A1D5-4D45CAA92BC9}" type="sibTrans" cxnId="{14CD9943-787B-4220-8114-CD6D9A645AFD}">
      <dgm:prSet/>
      <dgm:spPr/>
      <dgm:t>
        <a:bodyPr/>
        <a:lstStyle/>
        <a:p>
          <a:endParaRPr lang="en-US"/>
        </a:p>
      </dgm:t>
    </dgm:pt>
    <dgm:pt modelId="{C9EBC5F0-C117-4760-A296-9F632190236A}">
      <dgm:prSet custT="1"/>
      <dgm:spPr/>
      <dgm:t>
        <a:bodyPr/>
        <a:lstStyle/>
        <a:p>
          <a:pPr algn="just">
            <a:buNone/>
          </a:pPr>
          <a:r>
            <a:rPr lang="en-US" sz="1800" dirty="0"/>
            <a:t>	We begin by rescaling frames to 1000 pixels wide. The colored frames are then converted to grayscale, as color doesn’t affect motion detection. We will apply Gaussian blurring to our photos to smooth them.</a:t>
          </a:r>
        </a:p>
      </dgm:t>
    </dgm:pt>
    <dgm:pt modelId="{3A55DE3B-7A04-423F-A951-E7B88B48CC43}" type="parTrans" cxnId="{FD057ADD-E521-4951-8090-B717DE173000}">
      <dgm:prSet/>
      <dgm:spPr/>
      <dgm:t>
        <a:bodyPr/>
        <a:lstStyle/>
        <a:p>
          <a:endParaRPr lang="en-US"/>
        </a:p>
      </dgm:t>
    </dgm:pt>
    <dgm:pt modelId="{3684555E-95B5-45BE-95B3-5A53D98D85B7}" type="sibTrans" cxnId="{FD057ADD-E521-4951-8090-B717DE173000}">
      <dgm:prSet/>
      <dgm:spPr/>
      <dgm:t>
        <a:bodyPr/>
        <a:lstStyle/>
        <a:p>
          <a:endParaRPr lang="en-US"/>
        </a:p>
      </dgm:t>
    </dgm:pt>
    <dgm:pt modelId="{EF496E43-4C24-4267-A19E-3DB8E768ADEC}">
      <dgm:prSet custT="1"/>
      <dgm:spPr/>
      <dgm:t>
        <a:bodyPr/>
        <a:lstStyle/>
        <a:p>
          <a:r>
            <a:rPr lang="en-US" sz="2800"/>
            <a:t>Average out the recent frames</a:t>
          </a:r>
          <a:endParaRPr lang="en-US" sz="2800" dirty="0"/>
        </a:p>
      </dgm:t>
    </dgm:pt>
    <dgm:pt modelId="{F08C0FEB-5063-4C89-9D06-4E257ACC281D}" type="parTrans" cxnId="{7A3793B0-B1F9-422E-9017-1FC06FA141F1}">
      <dgm:prSet/>
      <dgm:spPr/>
      <dgm:t>
        <a:bodyPr/>
        <a:lstStyle/>
        <a:p>
          <a:endParaRPr lang="en-US"/>
        </a:p>
      </dgm:t>
    </dgm:pt>
    <dgm:pt modelId="{2F106477-5ABC-4C1C-B031-3DF682E5C772}" type="sibTrans" cxnId="{7A3793B0-B1F9-422E-9017-1FC06FA141F1}">
      <dgm:prSet/>
      <dgm:spPr/>
      <dgm:t>
        <a:bodyPr/>
        <a:lstStyle/>
        <a:p>
          <a:endParaRPr lang="en-US"/>
        </a:p>
      </dgm:t>
    </dgm:pt>
    <dgm:pt modelId="{68865AFF-E47C-46E7-AD3A-465FD8EC3819}">
      <dgm:prSet custT="1"/>
      <dgm:spPr/>
      <dgm:t>
        <a:bodyPr/>
        <a:lstStyle/>
        <a:p>
          <a:pPr algn="just">
            <a:buNone/>
          </a:pPr>
          <a:r>
            <a:rPr lang="en-US" sz="1800" dirty="0"/>
            <a:t>	The recent frames are averaged out using the accumulateWeighted() function in OpenCV, which is used to create a running average of the recent frames. The input frame’s weight determines its contribution to the output frame.</a:t>
          </a:r>
        </a:p>
      </dgm:t>
    </dgm:pt>
    <dgm:pt modelId="{63C835BD-790A-4871-8B14-181C86AFCD6C}" type="parTrans" cxnId="{D77C0F81-FF17-4C69-8DBD-71FA2C46BF92}">
      <dgm:prSet/>
      <dgm:spPr/>
      <dgm:t>
        <a:bodyPr/>
        <a:lstStyle/>
        <a:p>
          <a:endParaRPr lang="en-US"/>
        </a:p>
      </dgm:t>
    </dgm:pt>
    <dgm:pt modelId="{DF4EEF6A-80A2-4E2E-8B11-6FD65FADDA1D}" type="sibTrans" cxnId="{D77C0F81-FF17-4C69-8DBD-71FA2C46BF92}">
      <dgm:prSet/>
      <dgm:spPr/>
      <dgm:t>
        <a:bodyPr/>
        <a:lstStyle/>
        <a:p>
          <a:endParaRPr lang="en-US"/>
        </a:p>
      </dgm:t>
    </dgm:pt>
    <dgm:pt modelId="{0AE476FF-9D1F-4066-9EFA-A12159C9D2E2}">
      <dgm:prSet custT="1"/>
      <dgm:spPr/>
      <dgm:t>
        <a:bodyPr/>
        <a:lstStyle/>
        <a:p>
          <a:r>
            <a:rPr lang="en-US" sz="2800"/>
            <a:t>Absolute Differencing</a:t>
          </a:r>
          <a:endParaRPr lang="en-US" sz="2800" dirty="0"/>
        </a:p>
      </dgm:t>
    </dgm:pt>
    <dgm:pt modelId="{D6FB8740-E030-402C-9020-F8CC4CBA0F1A}" type="parTrans" cxnId="{DC588EDD-35EC-456B-9877-92D4AF7A09DD}">
      <dgm:prSet/>
      <dgm:spPr/>
      <dgm:t>
        <a:bodyPr/>
        <a:lstStyle/>
        <a:p>
          <a:endParaRPr lang="en-US"/>
        </a:p>
      </dgm:t>
    </dgm:pt>
    <dgm:pt modelId="{AD5DBE12-8C15-4482-917D-A00C0031FCDA}" type="sibTrans" cxnId="{DC588EDD-35EC-456B-9877-92D4AF7A09DD}">
      <dgm:prSet/>
      <dgm:spPr/>
      <dgm:t>
        <a:bodyPr/>
        <a:lstStyle/>
        <a:p>
          <a:endParaRPr lang="en-US"/>
        </a:p>
      </dgm:t>
    </dgm:pt>
    <dgm:pt modelId="{7FF780A4-B49B-40DA-BF77-AAB0DE40746D}">
      <dgm:prSet custT="1"/>
      <dgm:spPr/>
      <dgm:t>
        <a:bodyPr/>
        <a:lstStyle/>
        <a:p>
          <a:pPr algn="just">
            <a:buNone/>
          </a:pPr>
          <a:r>
            <a:rPr lang="en-US" sz="1800" dirty="0"/>
            <a:t>	The current frame is subtracted from the average of the recent frames using the absdiff() function in OpenCV. The result is a grayscale image with pixel values representing the absolute difference between the frames.</a:t>
          </a:r>
        </a:p>
      </dgm:t>
    </dgm:pt>
    <dgm:pt modelId="{E213A834-0431-42A2-8773-1E7D42DB3474}" type="parTrans" cxnId="{DB21043A-850E-485F-A8AA-D11E0EEA3192}">
      <dgm:prSet/>
      <dgm:spPr/>
      <dgm:t>
        <a:bodyPr/>
        <a:lstStyle/>
        <a:p>
          <a:endParaRPr lang="en-US"/>
        </a:p>
      </dgm:t>
    </dgm:pt>
    <dgm:pt modelId="{BD8EBAFE-072A-4856-A1C3-B4AEF05EAFDC}" type="sibTrans" cxnId="{DB21043A-850E-485F-A8AA-D11E0EEA3192}">
      <dgm:prSet/>
      <dgm:spPr/>
      <dgm:t>
        <a:bodyPr/>
        <a:lstStyle/>
        <a:p>
          <a:endParaRPr lang="en-US"/>
        </a:p>
      </dgm:t>
    </dgm:pt>
    <dgm:pt modelId="{81E9A40A-7186-4B93-BF3F-373E081F8B84}" type="pres">
      <dgm:prSet presAssocID="{E690045E-D0C2-4624-80BC-6224C094FE92}" presName="Name0" presStyleCnt="0">
        <dgm:presLayoutVars>
          <dgm:dir/>
          <dgm:animLvl val="lvl"/>
          <dgm:resizeHandles val="exact"/>
        </dgm:presLayoutVars>
      </dgm:prSet>
      <dgm:spPr/>
    </dgm:pt>
    <dgm:pt modelId="{BF8CE50D-E40F-4DD3-87DE-EA5007A0D346}" type="pres">
      <dgm:prSet presAssocID="{3C5D0351-39CC-4C31-8762-887C45066E66}" presName="linNode" presStyleCnt="0"/>
      <dgm:spPr/>
    </dgm:pt>
    <dgm:pt modelId="{3261B4B3-68B0-46C2-AF78-9550E8C0EBF9}" type="pres">
      <dgm:prSet presAssocID="{3C5D0351-39CC-4C31-8762-887C45066E66}" presName="parentText" presStyleLbl="node1" presStyleIdx="0" presStyleCnt="4">
        <dgm:presLayoutVars>
          <dgm:chMax val="1"/>
          <dgm:bulletEnabled val="1"/>
        </dgm:presLayoutVars>
      </dgm:prSet>
      <dgm:spPr/>
    </dgm:pt>
    <dgm:pt modelId="{A9CD9C21-A28C-4A7C-B820-9DD54D5ED551}" type="pres">
      <dgm:prSet presAssocID="{3C5D0351-39CC-4C31-8762-887C45066E66}" presName="descendantText" presStyleLbl="alignAccFollowNode1" presStyleIdx="0" presStyleCnt="4">
        <dgm:presLayoutVars>
          <dgm:bulletEnabled val="1"/>
        </dgm:presLayoutVars>
      </dgm:prSet>
      <dgm:spPr/>
    </dgm:pt>
    <dgm:pt modelId="{8CE8E8E6-7D6B-46DD-B23F-8827953A3066}" type="pres">
      <dgm:prSet presAssocID="{6B8A3ADF-7B2D-4543-A0EF-EB107BB0BEB4}" presName="sp" presStyleCnt="0"/>
      <dgm:spPr/>
    </dgm:pt>
    <dgm:pt modelId="{7FAA04C1-AE0D-47CA-8B90-85CEA87FE848}" type="pres">
      <dgm:prSet presAssocID="{9A63D666-63D8-4D87-B332-E801F677AAF1}" presName="linNode" presStyleCnt="0"/>
      <dgm:spPr/>
    </dgm:pt>
    <dgm:pt modelId="{6E54470F-9857-47EF-9BEE-CA4AB1F1918E}" type="pres">
      <dgm:prSet presAssocID="{9A63D666-63D8-4D87-B332-E801F677AAF1}" presName="parentText" presStyleLbl="node1" presStyleIdx="1" presStyleCnt="4">
        <dgm:presLayoutVars>
          <dgm:chMax val="1"/>
          <dgm:bulletEnabled val="1"/>
        </dgm:presLayoutVars>
      </dgm:prSet>
      <dgm:spPr/>
    </dgm:pt>
    <dgm:pt modelId="{66E3EDC7-9012-4BAE-AAAE-139A3446C64F}" type="pres">
      <dgm:prSet presAssocID="{9A63D666-63D8-4D87-B332-E801F677AAF1}" presName="descendantText" presStyleLbl="alignAccFollowNode1" presStyleIdx="1" presStyleCnt="4">
        <dgm:presLayoutVars>
          <dgm:bulletEnabled val="1"/>
        </dgm:presLayoutVars>
      </dgm:prSet>
      <dgm:spPr/>
    </dgm:pt>
    <dgm:pt modelId="{31582A49-B118-4A5E-BC9D-603ACED4BDBE}" type="pres">
      <dgm:prSet presAssocID="{4D9C882E-9764-49D5-A1D5-4D45CAA92BC9}" presName="sp" presStyleCnt="0"/>
      <dgm:spPr/>
    </dgm:pt>
    <dgm:pt modelId="{97A883B1-33A8-4041-A927-B4AFD373CFCD}" type="pres">
      <dgm:prSet presAssocID="{EF496E43-4C24-4267-A19E-3DB8E768ADEC}" presName="linNode" presStyleCnt="0"/>
      <dgm:spPr/>
    </dgm:pt>
    <dgm:pt modelId="{82DC091B-DE7E-43E7-81EA-FCA70AC953C1}" type="pres">
      <dgm:prSet presAssocID="{EF496E43-4C24-4267-A19E-3DB8E768ADEC}" presName="parentText" presStyleLbl="node1" presStyleIdx="2" presStyleCnt="4">
        <dgm:presLayoutVars>
          <dgm:chMax val="1"/>
          <dgm:bulletEnabled val="1"/>
        </dgm:presLayoutVars>
      </dgm:prSet>
      <dgm:spPr/>
    </dgm:pt>
    <dgm:pt modelId="{21E626C5-78E1-4E7A-BE63-36BAEC2389F9}" type="pres">
      <dgm:prSet presAssocID="{EF496E43-4C24-4267-A19E-3DB8E768ADEC}" presName="descendantText" presStyleLbl="alignAccFollowNode1" presStyleIdx="2" presStyleCnt="4">
        <dgm:presLayoutVars>
          <dgm:bulletEnabled val="1"/>
        </dgm:presLayoutVars>
      </dgm:prSet>
      <dgm:spPr/>
    </dgm:pt>
    <dgm:pt modelId="{4C22CC21-54D8-405C-9DEF-A4FBC52D4018}" type="pres">
      <dgm:prSet presAssocID="{2F106477-5ABC-4C1C-B031-3DF682E5C772}" presName="sp" presStyleCnt="0"/>
      <dgm:spPr/>
    </dgm:pt>
    <dgm:pt modelId="{C62340A3-05EA-44B0-9F83-227732D550B2}" type="pres">
      <dgm:prSet presAssocID="{0AE476FF-9D1F-4066-9EFA-A12159C9D2E2}" presName="linNode" presStyleCnt="0"/>
      <dgm:spPr/>
    </dgm:pt>
    <dgm:pt modelId="{5A1C8250-65D1-4B5B-8552-E2D61A511B30}" type="pres">
      <dgm:prSet presAssocID="{0AE476FF-9D1F-4066-9EFA-A12159C9D2E2}" presName="parentText" presStyleLbl="node1" presStyleIdx="3" presStyleCnt="4">
        <dgm:presLayoutVars>
          <dgm:chMax val="1"/>
          <dgm:bulletEnabled val="1"/>
        </dgm:presLayoutVars>
      </dgm:prSet>
      <dgm:spPr/>
    </dgm:pt>
    <dgm:pt modelId="{D3352403-7394-4D1A-B36E-740FCC6B08D3}" type="pres">
      <dgm:prSet presAssocID="{0AE476FF-9D1F-4066-9EFA-A12159C9D2E2}" presName="descendantText" presStyleLbl="alignAccFollowNode1" presStyleIdx="3" presStyleCnt="4">
        <dgm:presLayoutVars>
          <dgm:bulletEnabled val="1"/>
        </dgm:presLayoutVars>
      </dgm:prSet>
      <dgm:spPr/>
    </dgm:pt>
  </dgm:ptLst>
  <dgm:cxnLst>
    <dgm:cxn modelId="{B393190F-9619-4540-8607-B592E55AF1ED}" type="presOf" srcId="{E690045E-D0C2-4624-80BC-6224C094FE92}" destId="{81E9A40A-7186-4B93-BF3F-373E081F8B84}" srcOrd="0" destOrd="0" presId="urn:microsoft.com/office/officeart/2005/8/layout/vList5"/>
    <dgm:cxn modelId="{9CDCB02B-451A-4781-AA79-68989400CDEB}" srcId="{E690045E-D0C2-4624-80BC-6224C094FE92}" destId="{3C5D0351-39CC-4C31-8762-887C45066E66}" srcOrd="0" destOrd="0" parTransId="{B0866BED-B028-418F-8954-4AD42735A355}" sibTransId="{6B8A3ADF-7B2D-4543-A0EF-EB107BB0BEB4}"/>
    <dgm:cxn modelId="{DB21043A-850E-485F-A8AA-D11E0EEA3192}" srcId="{0AE476FF-9D1F-4066-9EFA-A12159C9D2E2}" destId="{7FF780A4-B49B-40DA-BF77-AAB0DE40746D}" srcOrd="0" destOrd="0" parTransId="{E213A834-0431-42A2-8773-1E7D42DB3474}" sibTransId="{BD8EBAFE-072A-4856-A1C3-B4AEF05EAFDC}"/>
    <dgm:cxn modelId="{5607FF3E-62C4-493D-87B0-86871F9572D2}" type="presOf" srcId="{3C5D0351-39CC-4C31-8762-887C45066E66}" destId="{3261B4B3-68B0-46C2-AF78-9550E8C0EBF9}" srcOrd="0" destOrd="0" presId="urn:microsoft.com/office/officeart/2005/8/layout/vList5"/>
    <dgm:cxn modelId="{14CD9943-787B-4220-8114-CD6D9A645AFD}" srcId="{E690045E-D0C2-4624-80BC-6224C094FE92}" destId="{9A63D666-63D8-4D87-B332-E801F677AAF1}" srcOrd="1" destOrd="0" parTransId="{D678E58C-01F8-4006-BC2F-B3D8451EF222}" sibTransId="{4D9C882E-9764-49D5-A1D5-4D45CAA92BC9}"/>
    <dgm:cxn modelId="{4FA7D744-FC24-4488-8E4F-E9F4F5E52BAF}" type="presOf" srcId="{0AE476FF-9D1F-4066-9EFA-A12159C9D2E2}" destId="{5A1C8250-65D1-4B5B-8552-E2D61A511B30}" srcOrd="0" destOrd="0" presId="urn:microsoft.com/office/officeart/2005/8/layout/vList5"/>
    <dgm:cxn modelId="{D77C0F81-FF17-4C69-8DBD-71FA2C46BF92}" srcId="{EF496E43-4C24-4267-A19E-3DB8E768ADEC}" destId="{68865AFF-E47C-46E7-AD3A-465FD8EC3819}" srcOrd="0" destOrd="0" parTransId="{63C835BD-790A-4871-8B14-181C86AFCD6C}" sibTransId="{DF4EEF6A-80A2-4E2E-8B11-6FD65FADDA1D}"/>
    <dgm:cxn modelId="{DDC91481-3F89-4B98-8DED-446DDDB21051}" srcId="{3C5D0351-39CC-4C31-8762-887C45066E66}" destId="{A256ECA2-5605-4FDD-B7F4-EE73C11620B9}" srcOrd="0" destOrd="0" parTransId="{E27E4492-09B1-4788-AC45-0B62B5E399E4}" sibTransId="{70E4BE6D-70D6-4807-B7DB-3756B7AF5F7D}"/>
    <dgm:cxn modelId="{AB39199E-4E47-439C-A871-F508FB3C28B5}" type="presOf" srcId="{9A63D666-63D8-4D87-B332-E801F677AAF1}" destId="{6E54470F-9857-47EF-9BEE-CA4AB1F1918E}" srcOrd="0" destOrd="0" presId="urn:microsoft.com/office/officeart/2005/8/layout/vList5"/>
    <dgm:cxn modelId="{6323C79E-BEC6-4E3E-918A-9797C1D63924}" type="presOf" srcId="{EF496E43-4C24-4267-A19E-3DB8E768ADEC}" destId="{82DC091B-DE7E-43E7-81EA-FCA70AC953C1}" srcOrd="0" destOrd="0" presId="urn:microsoft.com/office/officeart/2005/8/layout/vList5"/>
    <dgm:cxn modelId="{7A3793B0-B1F9-422E-9017-1FC06FA141F1}" srcId="{E690045E-D0C2-4624-80BC-6224C094FE92}" destId="{EF496E43-4C24-4267-A19E-3DB8E768ADEC}" srcOrd="2" destOrd="0" parTransId="{F08C0FEB-5063-4C89-9D06-4E257ACC281D}" sibTransId="{2F106477-5ABC-4C1C-B031-3DF682E5C772}"/>
    <dgm:cxn modelId="{6114A8B9-3389-41B6-B493-8F109E708023}" type="presOf" srcId="{7FF780A4-B49B-40DA-BF77-AAB0DE40746D}" destId="{D3352403-7394-4D1A-B36E-740FCC6B08D3}" srcOrd="0" destOrd="0" presId="urn:microsoft.com/office/officeart/2005/8/layout/vList5"/>
    <dgm:cxn modelId="{5920EBC1-7492-4B42-ABFE-F228B98F388E}" type="presOf" srcId="{68865AFF-E47C-46E7-AD3A-465FD8EC3819}" destId="{21E626C5-78E1-4E7A-BE63-36BAEC2389F9}" srcOrd="0" destOrd="0" presId="urn:microsoft.com/office/officeart/2005/8/layout/vList5"/>
    <dgm:cxn modelId="{9AC97FD7-249E-4F37-BA4A-365339A8A0AD}" type="presOf" srcId="{C9EBC5F0-C117-4760-A296-9F632190236A}" destId="{66E3EDC7-9012-4BAE-AAAE-139A3446C64F}" srcOrd="0" destOrd="0" presId="urn:microsoft.com/office/officeart/2005/8/layout/vList5"/>
    <dgm:cxn modelId="{FD057ADD-E521-4951-8090-B717DE173000}" srcId="{9A63D666-63D8-4D87-B332-E801F677AAF1}" destId="{C9EBC5F0-C117-4760-A296-9F632190236A}" srcOrd="0" destOrd="0" parTransId="{3A55DE3B-7A04-423F-A951-E7B88B48CC43}" sibTransId="{3684555E-95B5-45BE-95B3-5A53D98D85B7}"/>
    <dgm:cxn modelId="{DC588EDD-35EC-456B-9877-92D4AF7A09DD}" srcId="{E690045E-D0C2-4624-80BC-6224C094FE92}" destId="{0AE476FF-9D1F-4066-9EFA-A12159C9D2E2}" srcOrd="3" destOrd="0" parTransId="{D6FB8740-E030-402C-9020-F8CC4CBA0F1A}" sibTransId="{AD5DBE12-8C15-4482-917D-A00C0031FCDA}"/>
    <dgm:cxn modelId="{EE0341E3-B2BE-4B49-B035-9B6F26A3B35F}" type="presOf" srcId="{A256ECA2-5605-4FDD-B7F4-EE73C11620B9}" destId="{A9CD9C21-A28C-4A7C-B820-9DD54D5ED551}" srcOrd="0" destOrd="0" presId="urn:microsoft.com/office/officeart/2005/8/layout/vList5"/>
    <dgm:cxn modelId="{8076FD8A-E230-4918-8BFB-68FF6E9AF7B8}" type="presParOf" srcId="{81E9A40A-7186-4B93-BF3F-373E081F8B84}" destId="{BF8CE50D-E40F-4DD3-87DE-EA5007A0D346}" srcOrd="0" destOrd="0" presId="urn:microsoft.com/office/officeart/2005/8/layout/vList5"/>
    <dgm:cxn modelId="{C139A2CA-7677-4DB7-96DA-58EA6566CA2E}" type="presParOf" srcId="{BF8CE50D-E40F-4DD3-87DE-EA5007A0D346}" destId="{3261B4B3-68B0-46C2-AF78-9550E8C0EBF9}" srcOrd="0" destOrd="0" presId="urn:microsoft.com/office/officeart/2005/8/layout/vList5"/>
    <dgm:cxn modelId="{FEF9106E-BDFB-4155-A94A-DBAE6F460BEF}" type="presParOf" srcId="{BF8CE50D-E40F-4DD3-87DE-EA5007A0D346}" destId="{A9CD9C21-A28C-4A7C-B820-9DD54D5ED551}" srcOrd="1" destOrd="0" presId="urn:microsoft.com/office/officeart/2005/8/layout/vList5"/>
    <dgm:cxn modelId="{180CE6E7-69DD-455F-BA9A-B54A9919ADDD}" type="presParOf" srcId="{81E9A40A-7186-4B93-BF3F-373E081F8B84}" destId="{8CE8E8E6-7D6B-46DD-B23F-8827953A3066}" srcOrd="1" destOrd="0" presId="urn:microsoft.com/office/officeart/2005/8/layout/vList5"/>
    <dgm:cxn modelId="{2DB27AE5-74C4-40D6-A0DB-916367380FD2}" type="presParOf" srcId="{81E9A40A-7186-4B93-BF3F-373E081F8B84}" destId="{7FAA04C1-AE0D-47CA-8B90-85CEA87FE848}" srcOrd="2" destOrd="0" presId="urn:microsoft.com/office/officeart/2005/8/layout/vList5"/>
    <dgm:cxn modelId="{A24C0494-984D-4C86-B826-E2680EDBAC56}" type="presParOf" srcId="{7FAA04C1-AE0D-47CA-8B90-85CEA87FE848}" destId="{6E54470F-9857-47EF-9BEE-CA4AB1F1918E}" srcOrd="0" destOrd="0" presId="urn:microsoft.com/office/officeart/2005/8/layout/vList5"/>
    <dgm:cxn modelId="{8B9B9CC8-99E8-43E1-8166-F9C489965E61}" type="presParOf" srcId="{7FAA04C1-AE0D-47CA-8B90-85CEA87FE848}" destId="{66E3EDC7-9012-4BAE-AAAE-139A3446C64F}" srcOrd="1" destOrd="0" presId="urn:microsoft.com/office/officeart/2005/8/layout/vList5"/>
    <dgm:cxn modelId="{CD424DFE-4E3E-456F-A17F-BFDA03FC55FA}" type="presParOf" srcId="{81E9A40A-7186-4B93-BF3F-373E081F8B84}" destId="{31582A49-B118-4A5E-BC9D-603ACED4BDBE}" srcOrd="3" destOrd="0" presId="urn:microsoft.com/office/officeart/2005/8/layout/vList5"/>
    <dgm:cxn modelId="{677864E5-2413-4BFE-940D-BB75D4E8897A}" type="presParOf" srcId="{81E9A40A-7186-4B93-BF3F-373E081F8B84}" destId="{97A883B1-33A8-4041-A927-B4AFD373CFCD}" srcOrd="4" destOrd="0" presId="urn:microsoft.com/office/officeart/2005/8/layout/vList5"/>
    <dgm:cxn modelId="{F2F20455-5E2D-41E5-AE1C-8AE4E518FF4B}" type="presParOf" srcId="{97A883B1-33A8-4041-A927-B4AFD373CFCD}" destId="{82DC091B-DE7E-43E7-81EA-FCA70AC953C1}" srcOrd="0" destOrd="0" presId="urn:microsoft.com/office/officeart/2005/8/layout/vList5"/>
    <dgm:cxn modelId="{17C44049-73F8-4E19-9D94-8F891D35CE19}" type="presParOf" srcId="{97A883B1-33A8-4041-A927-B4AFD373CFCD}" destId="{21E626C5-78E1-4E7A-BE63-36BAEC2389F9}" srcOrd="1" destOrd="0" presId="urn:microsoft.com/office/officeart/2005/8/layout/vList5"/>
    <dgm:cxn modelId="{9C9E7420-36AD-4648-9E69-9321906E8490}" type="presParOf" srcId="{81E9A40A-7186-4B93-BF3F-373E081F8B84}" destId="{4C22CC21-54D8-405C-9DEF-A4FBC52D4018}" srcOrd="5" destOrd="0" presId="urn:microsoft.com/office/officeart/2005/8/layout/vList5"/>
    <dgm:cxn modelId="{C66DF82B-C442-477E-848B-2F1C80EF7620}" type="presParOf" srcId="{81E9A40A-7186-4B93-BF3F-373E081F8B84}" destId="{C62340A3-05EA-44B0-9F83-227732D550B2}" srcOrd="6" destOrd="0" presId="urn:microsoft.com/office/officeart/2005/8/layout/vList5"/>
    <dgm:cxn modelId="{052546C9-0E3D-414D-A733-AF9E8744E632}" type="presParOf" srcId="{C62340A3-05EA-44B0-9F83-227732D550B2}" destId="{5A1C8250-65D1-4B5B-8552-E2D61A511B30}" srcOrd="0" destOrd="0" presId="urn:microsoft.com/office/officeart/2005/8/layout/vList5"/>
    <dgm:cxn modelId="{EE100A96-8734-4669-AFA3-DDCA073056C2}" type="presParOf" srcId="{C62340A3-05EA-44B0-9F83-227732D550B2}" destId="{D3352403-7394-4D1A-B36E-740FCC6B08D3}"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690045E-D0C2-4624-80BC-6224C094FE92}" type="doc">
      <dgm:prSet loTypeId="urn:microsoft.com/office/officeart/2005/8/layout/vList5" loCatId="list" qsTypeId="urn:microsoft.com/office/officeart/2005/8/quickstyle/3d1" qsCatId="3D" csTypeId="urn:microsoft.com/office/officeart/2005/8/colors/accent2_2" csCatId="accent2" phldr="1"/>
      <dgm:spPr/>
      <dgm:t>
        <a:bodyPr/>
        <a:lstStyle/>
        <a:p>
          <a:endParaRPr lang="en-US"/>
        </a:p>
      </dgm:t>
    </dgm:pt>
    <dgm:pt modelId="{3C5D0351-39CC-4C31-8762-887C45066E66}">
      <dgm:prSet custT="1"/>
      <dgm:spPr/>
      <dgm:t>
        <a:bodyPr/>
        <a:lstStyle/>
        <a:p>
          <a:r>
            <a:rPr lang="en-IN" sz="2800" dirty="0"/>
            <a:t>Threshold the difference image</a:t>
          </a:r>
          <a:endParaRPr lang="en-US" sz="2800" dirty="0"/>
        </a:p>
      </dgm:t>
    </dgm:pt>
    <dgm:pt modelId="{B0866BED-B028-418F-8954-4AD42735A355}" type="parTrans" cxnId="{9CDCB02B-451A-4781-AA79-68989400CDEB}">
      <dgm:prSet/>
      <dgm:spPr/>
      <dgm:t>
        <a:bodyPr/>
        <a:lstStyle/>
        <a:p>
          <a:endParaRPr lang="en-US"/>
        </a:p>
      </dgm:t>
    </dgm:pt>
    <dgm:pt modelId="{6B8A3ADF-7B2D-4543-A0EF-EB107BB0BEB4}" type="sibTrans" cxnId="{9CDCB02B-451A-4781-AA79-68989400CDEB}">
      <dgm:prSet/>
      <dgm:spPr/>
      <dgm:t>
        <a:bodyPr/>
        <a:lstStyle/>
        <a:p>
          <a:endParaRPr lang="en-US"/>
        </a:p>
      </dgm:t>
    </dgm:pt>
    <dgm:pt modelId="{9A63D666-63D8-4D87-B332-E801F677AAF1}">
      <dgm:prSet custT="1"/>
      <dgm:spPr/>
      <dgm:t>
        <a:bodyPr/>
        <a:lstStyle/>
        <a:p>
          <a:r>
            <a:rPr lang="en-US" sz="2800" dirty="0"/>
            <a:t>Find the contours in the thresholded image</a:t>
          </a:r>
        </a:p>
      </dgm:t>
    </dgm:pt>
    <dgm:pt modelId="{D678E58C-01F8-4006-BC2F-B3D8451EF222}" type="parTrans" cxnId="{14CD9943-787B-4220-8114-CD6D9A645AFD}">
      <dgm:prSet/>
      <dgm:spPr/>
      <dgm:t>
        <a:bodyPr/>
        <a:lstStyle/>
        <a:p>
          <a:endParaRPr lang="en-US"/>
        </a:p>
      </dgm:t>
    </dgm:pt>
    <dgm:pt modelId="{4D9C882E-9764-49D5-A1D5-4D45CAA92BC9}" type="sibTrans" cxnId="{14CD9943-787B-4220-8114-CD6D9A645AFD}">
      <dgm:prSet/>
      <dgm:spPr/>
      <dgm:t>
        <a:bodyPr/>
        <a:lstStyle/>
        <a:p>
          <a:endParaRPr lang="en-US"/>
        </a:p>
      </dgm:t>
    </dgm:pt>
    <dgm:pt modelId="{C9EBC5F0-C117-4760-A296-9F632190236A}">
      <dgm:prSet custT="1"/>
      <dgm:spPr/>
      <dgm:t>
        <a:bodyPr/>
        <a:lstStyle/>
        <a:p>
          <a:pPr algn="just">
            <a:buNone/>
          </a:pPr>
          <a:r>
            <a:rPr lang="en-US" sz="1800" dirty="0"/>
            <a:t>	The contours in the thresholded image are found using OpenCV’s findContours() function. The function takes the input image and the contour retrieval mode as input.</a:t>
          </a:r>
        </a:p>
      </dgm:t>
    </dgm:pt>
    <dgm:pt modelId="{3A55DE3B-7A04-423F-A951-E7B88B48CC43}" type="parTrans" cxnId="{FD057ADD-E521-4951-8090-B717DE173000}">
      <dgm:prSet/>
      <dgm:spPr/>
      <dgm:t>
        <a:bodyPr/>
        <a:lstStyle/>
        <a:p>
          <a:endParaRPr lang="en-US"/>
        </a:p>
      </dgm:t>
    </dgm:pt>
    <dgm:pt modelId="{3684555E-95B5-45BE-95B3-5A53D98D85B7}" type="sibTrans" cxnId="{FD057ADD-E521-4951-8090-B717DE173000}">
      <dgm:prSet/>
      <dgm:spPr/>
      <dgm:t>
        <a:bodyPr/>
        <a:lstStyle/>
        <a:p>
          <a:endParaRPr lang="en-US"/>
        </a:p>
      </dgm:t>
    </dgm:pt>
    <dgm:pt modelId="{EF496E43-4C24-4267-A19E-3DB8E768ADEC}">
      <dgm:prSet custT="1"/>
      <dgm:spPr/>
      <dgm:t>
        <a:bodyPr/>
        <a:lstStyle/>
        <a:p>
          <a:r>
            <a:rPr lang="en-US" sz="2800" dirty="0"/>
            <a:t>Send notification to the Telegram bot</a:t>
          </a:r>
        </a:p>
      </dgm:t>
    </dgm:pt>
    <dgm:pt modelId="{F08C0FEB-5063-4C89-9D06-4E257ACC281D}" type="parTrans" cxnId="{7A3793B0-B1F9-422E-9017-1FC06FA141F1}">
      <dgm:prSet/>
      <dgm:spPr/>
      <dgm:t>
        <a:bodyPr/>
        <a:lstStyle/>
        <a:p>
          <a:endParaRPr lang="en-US"/>
        </a:p>
      </dgm:t>
    </dgm:pt>
    <dgm:pt modelId="{2F106477-5ABC-4C1C-B031-3DF682E5C772}" type="sibTrans" cxnId="{7A3793B0-B1F9-422E-9017-1FC06FA141F1}">
      <dgm:prSet/>
      <dgm:spPr/>
      <dgm:t>
        <a:bodyPr/>
        <a:lstStyle/>
        <a:p>
          <a:endParaRPr lang="en-US"/>
        </a:p>
      </dgm:t>
    </dgm:pt>
    <dgm:pt modelId="{68865AFF-E47C-46E7-AD3A-465FD8EC3819}">
      <dgm:prSet custT="1"/>
      <dgm:spPr/>
      <dgm:t>
        <a:bodyPr/>
        <a:lstStyle/>
        <a:p>
          <a:pPr algn="just">
            <a:buNone/>
          </a:pPr>
          <a:r>
            <a:rPr lang="en-US" sz="1800" dirty="0"/>
            <a:t>	A Telegram bot is notified if the project detects motion in the video stream. The notification comprises the time and date of motion and an image.</a:t>
          </a:r>
        </a:p>
      </dgm:t>
    </dgm:pt>
    <dgm:pt modelId="{63C835BD-790A-4871-8B14-181C86AFCD6C}" type="parTrans" cxnId="{D77C0F81-FF17-4C69-8DBD-71FA2C46BF92}">
      <dgm:prSet/>
      <dgm:spPr/>
      <dgm:t>
        <a:bodyPr/>
        <a:lstStyle/>
        <a:p>
          <a:endParaRPr lang="en-US"/>
        </a:p>
      </dgm:t>
    </dgm:pt>
    <dgm:pt modelId="{DF4EEF6A-80A2-4E2E-8B11-6FD65FADDA1D}" type="sibTrans" cxnId="{D77C0F81-FF17-4C69-8DBD-71FA2C46BF92}">
      <dgm:prSet/>
      <dgm:spPr/>
      <dgm:t>
        <a:bodyPr/>
        <a:lstStyle/>
        <a:p>
          <a:endParaRPr lang="en-US"/>
        </a:p>
      </dgm:t>
    </dgm:pt>
    <dgm:pt modelId="{0AE476FF-9D1F-4066-9EFA-A12159C9D2E2}">
      <dgm:prSet custT="1"/>
      <dgm:spPr/>
      <dgm:t>
        <a:bodyPr/>
        <a:lstStyle/>
        <a:p>
          <a:r>
            <a:rPr lang="en-US" sz="2800" dirty="0"/>
            <a:t>Transfer the data to a CSV file</a:t>
          </a:r>
        </a:p>
      </dgm:t>
    </dgm:pt>
    <dgm:pt modelId="{D6FB8740-E030-402C-9020-F8CC4CBA0F1A}" type="parTrans" cxnId="{DC588EDD-35EC-456B-9877-92D4AF7A09DD}">
      <dgm:prSet/>
      <dgm:spPr/>
      <dgm:t>
        <a:bodyPr/>
        <a:lstStyle/>
        <a:p>
          <a:endParaRPr lang="en-US"/>
        </a:p>
      </dgm:t>
    </dgm:pt>
    <dgm:pt modelId="{AD5DBE12-8C15-4482-917D-A00C0031FCDA}" type="sibTrans" cxnId="{DC588EDD-35EC-456B-9877-92D4AF7A09DD}">
      <dgm:prSet/>
      <dgm:spPr/>
      <dgm:t>
        <a:bodyPr/>
        <a:lstStyle/>
        <a:p>
          <a:endParaRPr lang="en-US"/>
        </a:p>
      </dgm:t>
    </dgm:pt>
    <dgm:pt modelId="{7FF780A4-B49B-40DA-BF77-AAB0DE40746D}">
      <dgm:prSet custT="1"/>
      <dgm:spPr/>
      <dgm:t>
        <a:bodyPr/>
        <a:lstStyle/>
        <a:p>
          <a:pPr algn="just">
            <a:buNone/>
          </a:pPr>
          <a:r>
            <a:rPr lang="en-US" sz="1800" dirty="0"/>
            <a:t>	The project uses the CSV module available in Python to write the motion’s date and start and end time to a CSV file. The CSV file works as a log for the motion detection events.</a:t>
          </a:r>
        </a:p>
      </dgm:t>
    </dgm:pt>
    <dgm:pt modelId="{E213A834-0431-42A2-8773-1E7D42DB3474}" type="parTrans" cxnId="{DB21043A-850E-485F-A8AA-D11E0EEA3192}">
      <dgm:prSet/>
      <dgm:spPr/>
      <dgm:t>
        <a:bodyPr/>
        <a:lstStyle/>
        <a:p>
          <a:endParaRPr lang="en-US"/>
        </a:p>
      </dgm:t>
    </dgm:pt>
    <dgm:pt modelId="{BD8EBAFE-072A-4856-A1C3-B4AEF05EAFDC}" type="sibTrans" cxnId="{DB21043A-850E-485F-A8AA-D11E0EEA3192}">
      <dgm:prSet/>
      <dgm:spPr/>
      <dgm:t>
        <a:bodyPr/>
        <a:lstStyle/>
        <a:p>
          <a:endParaRPr lang="en-US"/>
        </a:p>
      </dgm:t>
    </dgm:pt>
    <dgm:pt modelId="{A256ECA2-5605-4FDD-B7F4-EE73C11620B9}">
      <dgm:prSet custT="1"/>
      <dgm:spPr/>
      <dgm:t>
        <a:bodyPr/>
        <a:lstStyle/>
        <a:p>
          <a:pPr algn="just">
            <a:buNone/>
          </a:pPr>
          <a:r>
            <a:rPr lang="en-US" sz="1800" dirty="0"/>
            <a:t>	The difference image is thresholded using the threshold() function in OpenCV. We set the pixel value to 255 if the value is above the min threshold &amp; 0 otherwise. The threshold value is selected based on the sensitivity of the motion detection.</a:t>
          </a:r>
        </a:p>
      </dgm:t>
    </dgm:pt>
    <dgm:pt modelId="{70E4BE6D-70D6-4807-B7DB-3756B7AF5F7D}" type="sibTrans" cxnId="{DDC91481-3F89-4B98-8DED-446DDDB21051}">
      <dgm:prSet/>
      <dgm:spPr/>
      <dgm:t>
        <a:bodyPr/>
        <a:lstStyle/>
        <a:p>
          <a:endParaRPr lang="en-US"/>
        </a:p>
      </dgm:t>
    </dgm:pt>
    <dgm:pt modelId="{E27E4492-09B1-4788-AC45-0B62B5E399E4}" type="parTrans" cxnId="{DDC91481-3F89-4B98-8DED-446DDDB21051}">
      <dgm:prSet/>
      <dgm:spPr/>
      <dgm:t>
        <a:bodyPr/>
        <a:lstStyle/>
        <a:p>
          <a:endParaRPr lang="en-US"/>
        </a:p>
      </dgm:t>
    </dgm:pt>
    <dgm:pt modelId="{81E9A40A-7186-4B93-BF3F-373E081F8B84}" type="pres">
      <dgm:prSet presAssocID="{E690045E-D0C2-4624-80BC-6224C094FE92}" presName="Name0" presStyleCnt="0">
        <dgm:presLayoutVars>
          <dgm:dir/>
          <dgm:animLvl val="lvl"/>
          <dgm:resizeHandles val="exact"/>
        </dgm:presLayoutVars>
      </dgm:prSet>
      <dgm:spPr/>
    </dgm:pt>
    <dgm:pt modelId="{BF8CE50D-E40F-4DD3-87DE-EA5007A0D346}" type="pres">
      <dgm:prSet presAssocID="{3C5D0351-39CC-4C31-8762-887C45066E66}" presName="linNode" presStyleCnt="0"/>
      <dgm:spPr/>
    </dgm:pt>
    <dgm:pt modelId="{3261B4B3-68B0-46C2-AF78-9550E8C0EBF9}" type="pres">
      <dgm:prSet presAssocID="{3C5D0351-39CC-4C31-8762-887C45066E66}" presName="parentText" presStyleLbl="node1" presStyleIdx="0" presStyleCnt="4">
        <dgm:presLayoutVars>
          <dgm:chMax val="1"/>
          <dgm:bulletEnabled val="1"/>
        </dgm:presLayoutVars>
      </dgm:prSet>
      <dgm:spPr/>
    </dgm:pt>
    <dgm:pt modelId="{A9CD9C21-A28C-4A7C-B820-9DD54D5ED551}" type="pres">
      <dgm:prSet presAssocID="{3C5D0351-39CC-4C31-8762-887C45066E66}" presName="descendantText" presStyleLbl="alignAccFollowNode1" presStyleIdx="0" presStyleCnt="4">
        <dgm:presLayoutVars>
          <dgm:bulletEnabled val="1"/>
        </dgm:presLayoutVars>
      </dgm:prSet>
      <dgm:spPr/>
    </dgm:pt>
    <dgm:pt modelId="{8CE8E8E6-7D6B-46DD-B23F-8827953A3066}" type="pres">
      <dgm:prSet presAssocID="{6B8A3ADF-7B2D-4543-A0EF-EB107BB0BEB4}" presName="sp" presStyleCnt="0"/>
      <dgm:spPr/>
    </dgm:pt>
    <dgm:pt modelId="{7FAA04C1-AE0D-47CA-8B90-85CEA87FE848}" type="pres">
      <dgm:prSet presAssocID="{9A63D666-63D8-4D87-B332-E801F677AAF1}" presName="linNode" presStyleCnt="0"/>
      <dgm:spPr/>
    </dgm:pt>
    <dgm:pt modelId="{6E54470F-9857-47EF-9BEE-CA4AB1F1918E}" type="pres">
      <dgm:prSet presAssocID="{9A63D666-63D8-4D87-B332-E801F677AAF1}" presName="parentText" presStyleLbl="node1" presStyleIdx="1" presStyleCnt="4">
        <dgm:presLayoutVars>
          <dgm:chMax val="1"/>
          <dgm:bulletEnabled val="1"/>
        </dgm:presLayoutVars>
      </dgm:prSet>
      <dgm:spPr/>
    </dgm:pt>
    <dgm:pt modelId="{66E3EDC7-9012-4BAE-AAAE-139A3446C64F}" type="pres">
      <dgm:prSet presAssocID="{9A63D666-63D8-4D87-B332-E801F677AAF1}" presName="descendantText" presStyleLbl="alignAccFollowNode1" presStyleIdx="1" presStyleCnt="4">
        <dgm:presLayoutVars>
          <dgm:bulletEnabled val="1"/>
        </dgm:presLayoutVars>
      </dgm:prSet>
      <dgm:spPr/>
    </dgm:pt>
    <dgm:pt modelId="{31582A49-B118-4A5E-BC9D-603ACED4BDBE}" type="pres">
      <dgm:prSet presAssocID="{4D9C882E-9764-49D5-A1D5-4D45CAA92BC9}" presName="sp" presStyleCnt="0"/>
      <dgm:spPr/>
    </dgm:pt>
    <dgm:pt modelId="{97A883B1-33A8-4041-A927-B4AFD373CFCD}" type="pres">
      <dgm:prSet presAssocID="{EF496E43-4C24-4267-A19E-3DB8E768ADEC}" presName="linNode" presStyleCnt="0"/>
      <dgm:spPr/>
    </dgm:pt>
    <dgm:pt modelId="{82DC091B-DE7E-43E7-81EA-FCA70AC953C1}" type="pres">
      <dgm:prSet presAssocID="{EF496E43-4C24-4267-A19E-3DB8E768ADEC}" presName="parentText" presStyleLbl="node1" presStyleIdx="2" presStyleCnt="4">
        <dgm:presLayoutVars>
          <dgm:chMax val="1"/>
          <dgm:bulletEnabled val="1"/>
        </dgm:presLayoutVars>
      </dgm:prSet>
      <dgm:spPr/>
    </dgm:pt>
    <dgm:pt modelId="{21E626C5-78E1-4E7A-BE63-36BAEC2389F9}" type="pres">
      <dgm:prSet presAssocID="{EF496E43-4C24-4267-A19E-3DB8E768ADEC}" presName="descendantText" presStyleLbl="alignAccFollowNode1" presStyleIdx="2" presStyleCnt="4">
        <dgm:presLayoutVars>
          <dgm:bulletEnabled val="1"/>
        </dgm:presLayoutVars>
      </dgm:prSet>
      <dgm:spPr/>
    </dgm:pt>
    <dgm:pt modelId="{4C22CC21-54D8-405C-9DEF-A4FBC52D4018}" type="pres">
      <dgm:prSet presAssocID="{2F106477-5ABC-4C1C-B031-3DF682E5C772}" presName="sp" presStyleCnt="0"/>
      <dgm:spPr/>
    </dgm:pt>
    <dgm:pt modelId="{C62340A3-05EA-44B0-9F83-227732D550B2}" type="pres">
      <dgm:prSet presAssocID="{0AE476FF-9D1F-4066-9EFA-A12159C9D2E2}" presName="linNode" presStyleCnt="0"/>
      <dgm:spPr/>
    </dgm:pt>
    <dgm:pt modelId="{5A1C8250-65D1-4B5B-8552-E2D61A511B30}" type="pres">
      <dgm:prSet presAssocID="{0AE476FF-9D1F-4066-9EFA-A12159C9D2E2}" presName="parentText" presStyleLbl="node1" presStyleIdx="3" presStyleCnt="4">
        <dgm:presLayoutVars>
          <dgm:chMax val="1"/>
          <dgm:bulletEnabled val="1"/>
        </dgm:presLayoutVars>
      </dgm:prSet>
      <dgm:spPr/>
    </dgm:pt>
    <dgm:pt modelId="{D3352403-7394-4D1A-B36E-740FCC6B08D3}" type="pres">
      <dgm:prSet presAssocID="{0AE476FF-9D1F-4066-9EFA-A12159C9D2E2}" presName="descendantText" presStyleLbl="alignAccFollowNode1" presStyleIdx="3" presStyleCnt="4">
        <dgm:presLayoutVars>
          <dgm:bulletEnabled val="1"/>
        </dgm:presLayoutVars>
      </dgm:prSet>
      <dgm:spPr/>
    </dgm:pt>
  </dgm:ptLst>
  <dgm:cxnLst>
    <dgm:cxn modelId="{B393190F-9619-4540-8607-B592E55AF1ED}" type="presOf" srcId="{E690045E-D0C2-4624-80BC-6224C094FE92}" destId="{81E9A40A-7186-4B93-BF3F-373E081F8B84}" srcOrd="0" destOrd="0" presId="urn:microsoft.com/office/officeart/2005/8/layout/vList5"/>
    <dgm:cxn modelId="{9CDCB02B-451A-4781-AA79-68989400CDEB}" srcId="{E690045E-D0C2-4624-80BC-6224C094FE92}" destId="{3C5D0351-39CC-4C31-8762-887C45066E66}" srcOrd="0" destOrd="0" parTransId="{B0866BED-B028-418F-8954-4AD42735A355}" sibTransId="{6B8A3ADF-7B2D-4543-A0EF-EB107BB0BEB4}"/>
    <dgm:cxn modelId="{DB21043A-850E-485F-A8AA-D11E0EEA3192}" srcId="{0AE476FF-9D1F-4066-9EFA-A12159C9D2E2}" destId="{7FF780A4-B49B-40DA-BF77-AAB0DE40746D}" srcOrd="0" destOrd="0" parTransId="{E213A834-0431-42A2-8773-1E7D42DB3474}" sibTransId="{BD8EBAFE-072A-4856-A1C3-B4AEF05EAFDC}"/>
    <dgm:cxn modelId="{5607FF3E-62C4-493D-87B0-86871F9572D2}" type="presOf" srcId="{3C5D0351-39CC-4C31-8762-887C45066E66}" destId="{3261B4B3-68B0-46C2-AF78-9550E8C0EBF9}" srcOrd="0" destOrd="0" presId="urn:microsoft.com/office/officeart/2005/8/layout/vList5"/>
    <dgm:cxn modelId="{14CD9943-787B-4220-8114-CD6D9A645AFD}" srcId="{E690045E-D0C2-4624-80BC-6224C094FE92}" destId="{9A63D666-63D8-4D87-B332-E801F677AAF1}" srcOrd="1" destOrd="0" parTransId="{D678E58C-01F8-4006-BC2F-B3D8451EF222}" sibTransId="{4D9C882E-9764-49D5-A1D5-4D45CAA92BC9}"/>
    <dgm:cxn modelId="{4FA7D744-FC24-4488-8E4F-E9F4F5E52BAF}" type="presOf" srcId="{0AE476FF-9D1F-4066-9EFA-A12159C9D2E2}" destId="{5A1C8250-65D1-4B5B-8552-E2D61A511B30}" srcOrd="0" destOrd="0" presId="urn:microsoft.com/office/officeart/2005/8/layout/vList5"/>
    <dgm:cxn modelId="{D77C0F81-FF17-4C69-8DBD-71FA2C46BF92}" srcId="{EF496E43-4C24-4267-A19E-3DB8E768ADEC}" destId="{68865AFF-E47C-46E7-AD3A-465FD8EC3819}" srcOrd="0" destOrd="0" parTransId="{63C835BD-790A-4871-8B14-181C86AFCD6C}" sibTransId="{DF4EEF6A-80A2-4E2E-8B11-6FD65FADDA1D}"/>
    <dgm:cxn modelId="{DDC91481-3F89-4B98-8DED-446DDDB21051}" srcId="{3C5D0351-39CC-4C31-8762-887C45066E66}" destId="{A256ECA2-5605-4FDD-B7F4-EE73C11620B9}" srcOrd="0" destOrd="0" parTransId="{E27E4492-09B1-4788-AC45-0B62B5E399E4}" sibTransId="{70E4BE6D-70D6-4807-B7DB-3756B7AF5F7D}"/>
    <dgm:cxn modelId="{AB39199E-4E47-439C-A871-F508FB3C28B5}" type="presOf" srcId="{9A63D666-63D8-4D87-B332-E801F677AAF1}" destId="{6E54470F-9857-47EF-9BEE-CA4AB1F1918E}" srcOrd="0" destOrd="0" presId="urn:microsoft.com/office/officeart/2005/8/layout/vList5"/>
    <dgm:cxn modelId="{6323C79E-BEC6-4E3E-918A-9797C1D63924}" type="presOf" srcId="{EF496E43-4C24-4267-A19E-3DB8E768ADEC}" destId="{82DC091B-DE7E-43E7-81EA-FCA70AC953C1}" srcOrd="0" destOrd="0" presId="urn:microsoft.com/office/officeart/2005/8/layout/vList5"/>
    <dgm:cxn modelId="{7A3793B0-B1F9-422E-9017-1FC06FA141F1}" srcId="{E690045E-D0C2-4624-80BC-6224C094FE92}" destId="{EF496E43-4C24-4267-A19E-3DB8E768ADEC}" srcOrd="2" destOrd="0" parTransId="{F08C0FEB-5063-4C89-9D06-4E257ACC281D}" sibTransId="{2F106477-5ABC-4C1C-B031-3DF682E5C772}"/>
    <dgm:cxn modelId="{6114A8B9-3389-41B6-B493-8F109E708023}" type="presOf" srcId="{7FF780A4-B49B-40DA-BF77-AAB0DE40746D}" destId="{D3352403-7394-4D1A-B36E-740FCC6B08D3}" srcOrd="0" destOrd="0" presId="urn:microsoft.com/office/officeart/2005/8/layout/vList5"/>
    <dgm:cxn modelId="{5920EBC1-7492-4B42-ABFE-F228B98F388E}" type="presOf" srcId="{68865AFF-E47C-46E7-AD3A-465FD8EC3819}" destId="{21E626C5-78E1-4E7A-BE63-36BAEC2389F9}" srcOrd="0" destOrd="0" presId="urn:microsoft.com/office/officeart/2005/8/layout/vList5"/>
    <dgm:cxn modelId="{9AC97FD7-249E-4F37-BA4A-365339A8A0AD}" type="presOf" srcId="{C9EBC5F0-C117-4760-A296-9F632190236A}" destId="{66E3EDC7-9012-4BAE-AAAE-139A3446C64F}" srcOrd="0" destOrd="0" presId="urn:microsoft.com/office/officeart/2005/8/layout/vList5"/>
    <dgm:cxn modelId="{FD057ADD-E521-4951-8090-B717DE173000}" srcId="{9A63D666-63D8-4D87-B332-E801F677AAF1}" destId="{C9EBC5F0-C117-4760-A296-9F632190236A}" srcOrd="0" destOrd="0" parTransId="{3A55DE3B-7A04-423F-A951-E7B88B48CC43}" sibTransId="{3684555E-95B5-45BE-95B3-5A53D98D85B7}"/>
    <dgm:cxn modelId="{DC588EDD-35EC-456B-9877-92D4AF7A09DD}" srcId="{E690045E-D0C2-4624-80BC-6224C094FE92}" destId="{0AE476FF-9D1F-4066-9EFA-A12159C9D2E2}" srcOrd="3" destOrd="0" parTransId="{D6FB8740-E030-402C-9020-F8CC4CBA0F1A}" sibTransId="{AD5DBE12-8C15-4482-917D-A00C0031FCDA}"/>
    <dgm:cxn modelId="{EE0341E3-B2BE-4B49-B035-9B6F26A3B35F}" type="presOf" srcId="{A256ECA2-5605-4FDD-B7F4-EE73C11620B9}" destId="{A9CD9C21-A28C-4A7C-B820-9DD54D5ED551}" srcOrd="0" destOrd="0" presId="urn:microsoft.com/office/officeart/2005/8/layout/vList5"/>
    <dgm:cxn modelId="{8076FD8A-E230-4918-8BFB-68FF6E9AF7B8}" type="presParOf" srcId="{81E9A40A-7186-4B93-BF3F-373E081F8B84}" destId="{BF8CE50D-E40F-4DD3-87DE-EA5007A0D346}" srcOrd="0" destOrd="0" presId="urn:microsoft.com/office/officeart/2005/8/layout/vList5"/>
    <dgm:cxn modelId="{C139A2CA-7677-4DB7-96DA-58EA6566CA2E}" type="presParOf" srcId="{BF8CE50D-E40F-4DD3-87DE-EA5007A0D346}" destId="{3261B4B3-68B0-46C2-AF78-9550E8C0EBF9}" srcOrd="0" destOrd="0" presId="urn:microsoft.com/office/officeart/2005/8/layout/vList5"/>
    <dgm:cxn modelId="{FEF9106E-BDFB-4155-A94A-DBAE6F460BEF}" type="presParOf" srcId="{BF8CE50D-E40F-4DD3-87DE-EA5007A0D346}" destId="{A9CD9C21-A28C-4A7C-B820-9DD54D5ED551}" srcOrd="1" destOrd="0" presId="urn:microsoft.com/office/officeart/2005/8/layout/vList5"/>
    <dgm:cxn modelId="{180CE6E7-69DD-455F-BA9A-B54A9919ADDD}" type="presParOf" srcId="{81E9A40A-7186-4B93-BF3F-373E081F8B84}" destId="{8CE8E8E6-7D6B-46DD-B23F-8827953A3066}" srcOrd="1" destOrd="0" presId="urn:microsoft.com/office/officeart/2005/8/layout/vList5"/>
    <dgm:cxn modelId="{2DB27AE5-74C4-40D6-A0DB-916367380FD2}" type="presParOf" srcId="{81E9A40A-7186-4B93-BF3F-373E081F8B84}" destId="{7FAA04C1-AE0D-47CA-8B90-85CEA87FE848}" srcOrd="2" destOrd="0" presId="urn:microsoft.com/office/officeart/2005/8/layout/vList5"/>
    <dgm:cxn modelId="{A24C0494-984D-4C86-B826-E2680EDBAC56}" type="presParOf" srcId="{7FAA04C1-AE0D-47CA-8B90-85CEA87FE848}" destId="{6E54470F-9857-47EF-9BEE-CA4AB1F1918E}" srcOrd="0" destOrd="0" presId="urn:microsoft.com/office/officeart/2005/8/layout/vList5"/>
    <dgm:cxn modelId="{8B9B9CC8-99E8-43E1-8166-F9C489965E61}" type="presParOf" srcId="{7FAA04C1-AE0D-47CA-8B90-85CEA87FE848}" destId="{66E3EDC7-9012-4BAE-AAAE-139A3446C64F}" srcOrd="1" destOrd="0" presId="urn:microsoft.com/office/officeart/2005/8/layout/vList5"/>
    <dgm:cxn modelId="{CD424DFE-4E3E-456F-A17F-BFDA03FC55FA}" type="presParOf" srcId="{81E9A40A-7186-4B93-BF3F-373E081F8B84}" destId="{31582A49-B118-4A5E-BC9D-603ACED4BDBE}" srcOrd="3" destOrd="0" presId="urn:microsoft.com/office/officeart/2005/8/layout/vList5"/>
    <dgm:cxn modelId="{677864E5-2413-4BFE-940D-BB75D4E8897A}" type="presParOf" srcId="{81E9A40A-7186-4B93-BF3F-373E081F8B84}" destId="{97A883B1-33A8-4041-A927-B4AFD373CFCD}" srcOrd="4" destOrd="0" presId="urn:microsoft.com/office/officeart/2005/8/layout/vList5"/>
    <dgm:cxn modelId="{F2F20455-5E2D-41E5-AE1C-8AE4E518FF4B}" type="presParOf" srcId="{97A883B1-33A8-4041-A927-B4AFD373CFCD}" destId="{82DC091B-DE7E-43E7-81EA-FCA70AC953C1}" srcOrd="0" destOrd="0" presId="urn:microsoft.com/office/officeart/2005/8/layout/vList5"/>
    <dgm:cxn modelId="{17C44049-73F8-4E19-9D94-8F891D35CE19}" type="presParOf" srcId="{97A883B1-33A8-4041-A927-B4AFD373CFCD}" destId="{21E626C5-78E1-4E7A-BE63-36BAEC2389F9}" srcOrd="1" destOrd="0" presId="urn:microsoft.com/office/officeart/2005/8/layout/vList5"/>
    <dgm:cxn modelId="{9C9E7420-36AD-4648-9E69-9321906E8490}" type="presParOf" srcId="{81E9A40A-7186-4B93-BF3F-373E081F8B84}" destId="{4C22CC21-54D8-405C-9DEF-A4FBC52D4018}" srcOrd="5" destOrd="0" presId="urn:microsoft.com/office/officeart/2005/8/layout/vList5"/>
    <dgm:cxn modelId="{C66DF82B-C442-477E-848B-2F1C80EF7620}" type="presParOf" srcId="{81E9A40A-7186-4B93-BF3F-373E081F8B84}" destId="{C62340A3-05EA-44B0-9F83-227732D550B2}" srcOrd="6" destOrd="0" presId="urn:microsoft.com/office/officeart/2005/8/layout/vList5"/>
    <dgm:cxn modelId="{052546C9-0E3D-414D-A733-AF9E8744E632}" type="presParOf" srcId="{C62340A3-05EA-44B0-9F83-227732D550B2}" destId="{5A1C8250-65D1-4B5B-8552-E2D61A511B30}" srcOrd="0" destOrd="0" presId="urn:microsoft.com/office/officeart/2005/8/layout/vList5"/>
    <dgm:cxn modelId="{EE100A96-8734-4669-AFA3-DDCA073056C2}" type="presParOf" srcId="{C62340A3-05EA-44B0-9F83-227732D550B2}" destId="{D3352403-7394-4D1A-B36E-740FCC6B08D3}"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690045E-D0C2-4624-80BC-6224C094FE92}" type="doc">
      <dgm:prSet loTypeId="urn:microsoft.com/office/officeart/2005/8/layout/vList5" loCatId="list" qsTypeId="urn:microsoft.com/office/officeart/2005/8/quickstyle/3d1" qsCatId="3D" csTypeId="urn:microsoft.com/office/officeart/2005/8/colors/accent2_2" csCatId="accent2" phldr="1"/>
      <dgm:spPr/>
      <dgm:t>
        <a:bodyPr/>
        <a:lstStyle/>
        <a:p>
          <a:endParaRPr lang="en-US"/>
        </a:p>
      </dgm:t>
    </dgm:pt>
    <dgm:pt modelId="{3C5D0351-39CC-4C31-8762-887C45066E66}">
      <dgm:prSet custT="1"/>
      <dgm:spPr/>
      <dgm:t>
        <a:bodyPr/>
        <a:lstStyle/>
        <a:p>
          <a:r>
            <a:rPr lang="en-US" sz="2800" dirty="0"/>
            <a:t>Capture the webcam’s live video feed</a:t>
          </a:r>
        </a:p>
      </dgm:t>
    </dgm:pt>
    <dgm:pt modelId="{B0866BED-B028-418F-8954-4AD42735A355}" type="parTrans" cxnId="{9CDCB02B-451A-4781-AA79-68989400CDEB}">
      <dgm:prSet/>
      <dgm:spPr/>
      <dgm:t>
        <a:bodyPr/>
        <a:lstStyle/>
        <a:p>
          <a:endParaRPr lang="en-US"/>
        </a:p>
      </dgm:t>
    </dgm:pt>
    <dgm:pt modelId="{6B8A3ADF-7B2D-4543-A0EF-EB107BB0BEB4}" type="sibTrans" cxnId="{9CDCB02B-451A-4781-AA79-68989400CDEB}">
      <dgm:prSet/>
      <dgm:spPr/>
      <dgm:t>
        <a:bodyPr/>
        <a:lstStyle/>
        <a:p>
          <a:endParaRPr lang="en-US"/>
        </a:p>
      </dgm:t>
    </dgm:pt>
    <dgm:pt modelId="{A256ECA2-5605-4FDD-B7F4-EE73C11620B9}">
      <dgm:prSet custT="1"/>
      <dgm:spPr/>
      <dgm:t>
        <a:bodyPr/>
        <a:lstStyle/>
        <a:p>
          <a:pPr algn="just">
            <a:buNone/>
          </a:pPr>
          <a:r>
            <a:rPr lang="en-US" sz="1800" dirty="0"/>
            <a:t>	OpenCV VideoCapture() function captures the webcam’s video feed. The function inputs the video file’s name. The video stream is then read frame by frame using the read() function.</a:t>
          </a:r>
        </a:p>
      </dgm:t>
    </dgm:pt>
    <dgm:pt modelId="{E27E4492-09B1-4788-AC45-0B62B5E399E4}" type="parTrans" cxnId="{DDC91481-3F89-4B98-8DED-446DDDB21051}">
      <dgm:prSet/>
      <dgm:spPr/>
      <dgm:t>
        <a:bodyPr/>
        <a:lstStyle/>
        <a:p>
          <a:endParaRPr lang="en-US"/>
        </a:p>
      </dgm:t>
    </dgm:pt>
    <dgm:pt modelId="{70E4BE6D-70D6-4807-B7DB-3756B7AF5F7D}" type="sibTrans" cxnId="{DDC91481-3F89-4B98-8DED-446DDDB21051}">
      <dgm:prSet/>
      <dgm:spPr/>
      <dgm:t>
        <a:bodyPr/>
        <a:lstStyle/>
        <a:p>
          <a:endParaRPr lang="en-US"/>
        </a:p>
      </dgm:t>
    </dgm:pt>
    <dgm:pt modelId="{9A63D666-63D8-4D87-B332-E801F677AAF1}">
      <dgm:prSet custT="1"/>
      <dgm:spPr/>
      <dgm:t>
        <a:bodyPr/>
        <a:lstStyle/>
        <a:p>
          <a:r>
            <a:rPr lang="en-US" sz="2800"/>
            <a:t>Preprocessing the frames</a:t>
          </a:r>
          <a:endParaRPr lang="en-US" sz="2800" dirty="0"/>
        </a:p>
      </dgm:t>
    </dgm:pt>
    <dgm:pt modelId="{D678E58C-01F8-4006-BC2F-B3D8451EF222}" type="parTrans" cxnId="{14CD9943-787B-4220-8114-CD6D9A645AFD}">
      <dgm:prSet/>
      <dgm:spPr/>
      <dgm:t>
        <a:bodyPr/>
        <a:lstStyle/>
        <a:p>
          <a:endParaRPr lang="en-US"/>
        </a:p>
      </dgm:t>
    </dgm:pt>
    <dgm:pt modelId="{4D9C882E-9764-49D5-A1D5-4D45CAA92BC9}" type="sibTrans" cxnId="{14CD9943-787B-4220-8114-CD6D9A645AFD}">
      <dgm:prSet/>
      <dgm:spPr/>
      <dgm:t>
        <a:bodyPr/>
        <a:lstStyle/>
        <a:p>
          <a:endParaRPr lang="en-US"/>
        </a:p>
      </dgm:t>
    </dgm:pt>
    <dgm:pt modelId="{C9EBC5F0-C117-4760-A296-9F632190236A}">
      <dgm:prSet custT="1"/>
      <dgm:spPr/>
      <dgm:t>
        <a:bodyPr/>
        <a:lstStyle/>
        <a:p>
          <a:pPr algn="just">
            <a:buNone/>
          </a:pPr>
          <a:r>
            <a:rPr lang="en-US" sz="1800" dirty="0"/>
            <a:t>	We begin by rescaling frames to 1000 pixels wide. The colored frames are then converted to grayscale, as color doesn’t affect motion detection.</a:t>
          </a:r>
        </a:p>
      </dgm:t>
    </dgm:pt>
    <dgm:pt modelId="{3A55DE3B-7A04-423F-A951-E7B88B48CC43}" type="parTrans" cxnId="{FD057ADD-E521-4951-8090-B717DE173000}">
      <dgm:prSet/>
      <dgm:spPr/>
      <dgm:t>
        <a:bodyPr/>
        <a:lstStyle/>
        <a:p>
          <a:endParaRPr lang="en-US"/>
        </a:p>
      </dgm:t>
    </dgm:pt>
    <dgm:pt modelId="{3684555E-95B5-45BE-95B3-5A53D98D85B7}" type="sibTrans" cxnId="{FD057ADD-E521-4951-8090-B717DE173000}">
      <dgm:prSet/>
      <dgm:spPr/>
      <dgm:t>
        <a:bodyPr/>
        <a:lstStyle/>
        <a:p>
          <a:endParaRPr lang="en-US"/>
        </a:p>
      </dgm:t>
    </dgm:pt>
    <dgm:pt modelId="{EF496E43-4C24-4267-A19E-3DB8E768ADEC}">
      <dgm:prSet custT="1"/>
      <dgm:spPr/>
      <dgm:t>
        <a:bodyPr/>
        <a:lstStyle/>
        <a:p>
          <a:r>
            <a:rPr lang="en-US" sz="2800" dirty="0"/>
            <a:t>Preparing the HAAR Cascade file</a:t>
          </a:r>
        </a:p>
      </dgm:t>
    </dgm:pt>
    <dgm:pt modelId="{F08C0FEB-5063-4C89-9D06-4E257ACC281D}" type="parTrans" cxnId="{7A3793B0-B1F9-422E-9017-1FC06FA141F1}">
      <dgm:prSet/>
      <dgm:spPr/>
      <dgm:t>
        <a:bodyPr/>
        <a:lstStyle/>
        <a:p>
          <a:endParaRPr lang="en-US"/>
        </a:p>
      </dgm:t>
    </dgm:pt>
    <dgm:pt modelId="{2F106477-5ABC-4C1C-B031-3DF682E5C772}" type="sibTrans" cxnId="{7A3793B0-B1F9-422E-9017-1FC06FA141F1}">
      <dgm:prSet/>
      <dgm:spPr/>
      <dgm:t>
        <a:bodyPr/>
        <a:lstStyle/>
        <a:p>
          <a:endParaRPr lang="en-US"/>
        </a:p>
      </dgm:t>
    </dgm:pt>
    <dgm:pt modelId="{68865AFF-E47C-46E7-AD3A-465FD8EC3819}">
      <dgm:prSet custT="1"/>
      <dgm:spPr/>
      <dgm:t>
        <a:bodyPr/>
        <a:lstStyle/>
        <a:p>
          <a:pPr algn="just">
            <a:buNone/>
          </a:pPr>
          <a:r>
            <a:rPr lang="en-US" sz="1800" dirty="0"/>
            <a:t>	A pre-installed HAAR Cascade file is used for fire detection. The HAAR Cascade file is a set of classifiers that can be trained to detect specific features in an image.</a:t>
          </a:r>
        </a:p>
      </dgm:t>
    </dgm:pt>
    <dgm:pt modelId="{63C835BD-790A-4871-8B14-181C86AFCD6C}" type="parTrans" cxnId="{D77C0F81-FF17-4C69-8DBD-71FA2C46BF92}">
      <dgm:prSet/>
      <dgm:spPr/>
      <dgm:t>
        <a:bodyPr/>
        <a:lstStyle/>
        <a:p>
          <a:endParaRPr lang="en-US"/>
        </a:p>
      </dgm:t>
    </dgm:pt>
    <dgm:pt modelId="{DF4EEF6A-80A2-4E2E-8B11-6FD65FADDA1D}" type="sibTrans" cxnId="{D77C0F81-FF17-4C69-8DBD-71FA2C46BF92}">
      <dgm:prSet/>
      <dgm:spPr/>
      <dgm:t>
        <a:bodyPr/>
        <a:lstStyle/>
        <a:p>
          <a:endParaRPr lang="en-US"/>
        </a:p>
      </dgm:t>
    </dgm:pt>
    <dgm:pt modelId="{0AE476FF-9D1F-4066-9EFA-A12159C9D2E2}">
      <dgm:prSet custT="1"/>
      <dgm:spPr/>
      <dgm:t>
        <a:bodyPr/>
        <a:lstStyle/>
        <a:p>
          <a:pPr algn="ctr"/>
          <a:r>
            <a:rPr lang="en-US" sz="2800" dirty="0"/>
            <a:t>Detecting Fire</a:t>
          </a:r>
        </a:p>
      </dgm:t>
    </dgm:pt>
    <dgm:pt modelId="{D6FB8740-E030-402C-9020-F8CC4CBA0F1A}" type="parTrans" cxnId="{DC588EDD-35EC-456B-9877-92D4AF7A09DD}">
      <dgm:prSet/>
      <dgm:spPr/>
      <dgm:t>
        <a:bodyPr/>
        <a:lstStyle/>
        <a:p>
          <a:endParaRPr lang="en-US"/>
        </a:p>
      </dgm:t>
    </dgm:pt>
    <dgm:pt modelId="{AD5DBE12-8C15-4482-917D-A00C0031FCDA}" type="sibTrans" cxnId="{DC588EDD-35EC-456B-9877-92D4AF7A09DD}">
      <dgm:prSet/>
      <dgm:spPr/>
      <dgm:t>
        <a:bodyPr/>
        <a:lstStyle/>
        <a:p>
          <a:endParaRPr lang="en-US"/>
        </a:p>
      </dgm:t>
    </dgm:pt>
    <dgm:pt modelId="{7FF780A4-B49B-40DA-BF77-AAB0DE40746D}">
      <dgm:prSet/>
      <dgm:spPr/>
      <dgm:t>
        <a:bodyPr/>
        <a:lstStyle/>
        <a:p>
          <a:pPr algn="just">
            <a:buNone/>
          </a:pPr>
          <a:r>
            <a:rPr lang="en-US" dirty="0"/>
            <a:t>	To detect fires, we utilize cv2.CascadeClassifier.detectMultiScale(). If flames are detected, the function returns the coordinates of detected fires as </a:t>
          </a:r>
          <a:r>
            <a:rPr lang="en-US" dirty="0" err="1"/>
            <a:t>Rect</a:t>
          </a:r>
          <a:r>
            <a:rPr lang="en-US" dirty="0"/>
            <a:t>(</a:t>
          </a:r>
          <a:r>
            <a:rPr lang="en-US" dirty="0" err="1"/>
            <a:t>x,y,w,h</a:t>
          </a:r>
          <a:r>
            <a:rPr lang="en-US" dirty="0"/>
            <a:t>).</a:t>
          </a:r>
        </a:p>
      </dgm:t>
    </dgm:pt>
    <dgm:pt modelId="{E213A834-0431-42A2-8773-1E7D42DB3474}" type="parTrans" cxnId="{DB21043A-850E-485F-A8AA-D11E0EEA3192}">
      <dgm:prSet/>
      <dgm:spPr/>
      <dgm:t>
        <a:bodyPr/>
        <a:lstStyle/>
        <a:p>
          <a:endParaRPr lang="en-US"/>
        </a:p>
      </dgm:t>
    </dgm:pt>
    <dgm:pt modelId="{BD8EBAFE-072A-4856-A1C3-B4AEF05EAFDC}" type="sibTrans" cxnId="{DB21043A-850E-485F-A8AA-D11E0EEA3192}">
      <dgm:prSet/>
      <dgm:spPr/>
      <dgm:t>
        <a:bodyPr/>
        <a:lstStyle/>
        <a:p>
          <a:endParaRPr lang="en-US"/>
        </a:p>
      </dgm:t>
    </dgm:pt>
    <dgm:pt modelId="{81E9A40A-7186-4B93-BF3F-373E081F8B84}" type="pres">
      <dgm:prSet presAssocID="{E690045E-D0C2-4624-80BC-6224C094FE92}" presName="Name0" presStyleCnt="0">
        <dgm:presLayoutVars>
          <dgm:dir/>
          <dgm:animLvl val="lvl"/>
          <dgm:resizeHandles val="exact"/>
        </dgm:presLayoutVars>
      </dgm:prSet>
      <dgm:spPr/>
    </dgm:pt>
    <dgm:pt modelId="{BF8CE50D-E40F-4DD3-87DE-EA5007A0D346}" type="pres">
      <dgm:prSet presAssocID="{3C5D0351-39CC-4C31-8762-887C45066E66}" presName="linNode" presStyleCnt="0"/>
      <dgm:spPr/>
    </dgm:pt>
    <dgm:pt modelId="{3261B4B3-68B0-46C2-AF78-9550E8C0EBF9}" type="pres">
      <dgm:prSet presAssocID="{3C5D0351-39CC-4C31-8762-887C45066E66}" presName="parentText" presStyleLbl="node1" presStyleIdx="0" presStyleCnt="4">
        <dgm:presLayoutVars>
          <dgm:chMax val="1"/>
          <dgm:bulletEnabled val="1"/>
        </dgm:presLayoutVars>
      </dgm:prSet>
      <dgm:spPr/>
    </dgm:pt>
    <dgm:pt modelId="{A9CD9C21-A28C-4A7C-B820-9DD54D5ED551}" type="pres">
      <dgm:prSet presAssocID="{3C5D0351-39CC-4C31-8762-887C45066E66}" presName="descendantText" presStyleLbl="alignAccFollowNode1" presStyleIdx="0" presStyleCnt="4">
        <dgm:presLayoutVars>
          <dgm:bulletEnabled val="1"/>
        </dgm:presLayoutVars>
      </dgm:prSet>
      <dgm:spPr/>
    </dgm:pt>
    <dgm:pt modelId="{8CE8E8E6-7D6B-46DD-B23F-8827953A3066}" type="pres">
      <dgm:prSet presAssocID="{6B8A3ADF-7B2D-4543-A0EF-EB107BB0BEB4}" presName="sp" presStyleCnt="0"/>
      <dgm:spPr/>
    </dgm:pt>
    <dgm:pt modelId="{7FAA04C1-AE0D-47CA-8B90-85CEA87FE848}" type="pres">
      <dgm:prSet presAssocID="{9A63D666-63D8-4D87-B332-E801F677AAF1}" presName="linNode" presStyleCnt="0"/>
      <dgm:spPr/>
    </dgm:pt>
    <dgm:pt modelId="{6E54470F-9857-47EF-9BEE-CA4AB1F1918E}" type="pres">
      <dgm:prSet presAssocID="{9A63D666-63D8-4D87-B332-E801F677AAF1}" presName="parentText" presStyleLbl="node1" presStyleIdx="1" presStyleCnt="4">
        <dgm:presLayoutVars>
          <dgm:chMax val="1"/>
          <dgm:bulletEnabled val="1"/>
        </dgm:presLayoutVars>
      </dgm:prSet>
      <dgm:spPr/>
    </dgm:pt>
    <dgm:pt modelId="{66E3EDC7-9012-4BAE-AAAE-139A3446C64F}" type="pres">
      <dgm:prSet presAssocID="{9A63D666-63D8-4D87-B332-E801F677AAF1}" presName="descendantText" presStyleLbl="alignAccFollowNode1" presStyleIdx="1" presStyleCnt="4" custLinFactNeighborX="0" custLinFactNeighborY="0">
        <dgm:presLayoutVars>
          <dgm:bulletEnabled val="1"/>
        </dgm:presLayoutVars>
      </dgm:prSet>
      <dgm:spPr/>
    </dgm:pt>
    <dgm:pt modelId="{31582A49-B118-4A5E-BC9D-603ACED4BDBE}" type="pres">
      <dgm:prSet presAssocID="{4D9C882E-9764-49D5-A1D5-4D45CAA92BC9}" presName="sp" presStyleCnt="0"/>
      <dgm:spPr/>
    </dgm:pt>
    <dgm:pt modelId="{97A883B1-33A8-4041-A927-B4AFD373CFCD}" type="pres">
      <dgm:prSet presAssocID="{EF496E43-4C24-4267-A19E-3DB8E768ADEC}" presName="linNode" presStyleCnt="0"/>
      <dgm:spPr/>
    </dgm:pt>
    <dgm:pt modelId="{82DC091B-DE7E-43E7-81EA-FCA70AC953C1}" type="pres">
      <dgm:prSet presAssocID="{EF496E43-4C24-4267-A19E-3DB8E768ADEC}" presName="parentText" presStyleLbl="node1" presStyleIdx="2" presStyleCnt="4">
        <dgm:presLayoutVars>
          <dgm:chMax val="1"/>
          <dgm:bulletEnabled val="1"/>
        </dgm:presLayoutVars>
      </dgm:prSet>
      <dgm:spPr/>
    </dgm:pt>
    <dgm:pt modelId="{21E626C5-78E1-4E7A-BE63-36BAEC2389F9}" type="pres">
      <dgm:prSet presAssocID="{EF496E43-4C24-4267-A19E-3DB8E768ADEC}" presName="descendantText" presStyleLbl="alignAccFollowNode1" presStyleIdx="2" presStyleCnt="4">
        <dgm:presLayoutVars>
          <dgm:bulletEnabled val="1"/>
        </dgm:presLayoutVars>
      </dgm:prSet>
      <dgm:spPr/>
    </dgm:pt>
    <dgm:pt modelId="{4C22CC21-54D8-405C-9DEF-A4FBC52D4018}" type="pres">
      <dgm:prSet presAssocID="{2F106477-5ABC-4C1C-B031-3DF682E5C772}" presName="sp" presStyleCnt="0"/>
      <dgm:spPr/>
    </dgm:pt>
    <dgm:pt modelId="{C62340A3-05EA-44B0-9F83-227732D550B2}" type="pres">
      <dgm:prSet presAssocID="{0AE476FF-9D1F-4066-9EFA-A12159C9D2E2}" presName="linNode" presStyleCnt="0"/>
      <dgm:spPr/>
    </dgm:pt>
    <dgm:pt modelId="{5A1C8250-65D1-4B5B-8552-E2D61A511B30}" type="pres">
      <dgm:prSet presAssocID="{0AE476FF-9D1F-4066-9EFA-A12159C9D2E2}" presName="parentText" presStyleLbl="node1" presStyleIdx="3" presStyleCnt="4">
        <dgm:presLayoutVars>
          <dgm:chMax val="1"/>
          <dgm:bulletEnabled val="1"/>
        </dgm:presLayoutVars>
      </dgm:prSet>
      <dgm:spPr/>
    </dgm:pt>
    <dgm:pt modelId="{D3352403-7394-4D1A-B36E-740FCC6B08D3}" type="pres">
      <dgm:prSet presAssocID="{0AE476FF-9D1F-4066-9EFA-A12159C9D2E2}" presName="descendantText" presStyleLbl="alignAccFollowNode1" presStyleIdx="3" presStyleCnt="4" custLinFactNeighborY="0">
        <dgm:presLayoutVars>
          <dgm:bulletEnabled val="1"/>
        </dgm:presLayoutVars>
      </dgm:prSet>
      <dgm:spPr/>
    </dgm:pt>
  </dgm:ptLst>
  <dgm:cxnLst>
    <dgm:cxn modelId="{B393190F-9619-4540-8607-B592E55AF1ED}" type="presOf" srcId="{E690045E-D0C2-4624-80BC-6224C094FE92}" destId="{81E9A40A-7186-4B93-BF3F-373E081F8B84}" srcOrd="0" destOrd="0" presId="urn:microsoft.com/office/officeart/2005/8/layout/vList5"/>
    <dgm:cxn modelId="{9CDCB02B-451A-4781-AA79-68989400CDEB}" srcId="{E690045E-D0C2-4624-80BC-6224C094FE92}" destId="{3C5D0351-39CC-4C31-8762-887C45066E66}" srcOrd="0" destOrd="0" parTransId="{B0866BED-B028-418F-8954-4AD42735A355}" sibTransId="{6B8A3ADF-7B2D-4543-A0EF-EB107BB0BEB4}"/>
    <dgm:cxn modelId="{DB21043A-850E-485F-A8AA-D11E0EEA3192}" srcId="{0AE476FF-9D1F-4066-9EFA-A12159C9D2E2}" destId="{7FF780A4-B49B-40DA-BF77-AAB0DE40746D}" srcOrd="0" destOrd="0" parTransId="{E213A834-0431-42A2-8773-1E7D42DB3474}" sibTransId="{BD8EBAFE-072A-4856-A1C3-B4AEF05EAFDC}"/>
    <dgm:cxn modelId="{5607FF3E-62C4-493D-87B0-86871F9572D2}" type="presOf" srcId="{3C5D0351-39CC-4C31-8762-887C45066E66}" destId="{3261B4B3-68B0-46C2-AF78-9550E8C0EBF9}" srcOrd="0" destOrd="0" presId="urn:microsoft.com/office/officeart/2005/8/layout/vList5"/>
    <dgm:cxn modelId="{14CD9943-787B-4220-8114-CD6D9A645AFD}" srcId="{E690045E-D0C2-4624-80BC-6224C094FE92}" destId="{9A63D666-63D8-4D87-B332-E801F677AAF1}" srcOrd="1" destOrd="0" parTransId="{D678E58C-01F8-4006-BC2F-B3D8451EF222}" sibTransId="{4D9C882E-9764-49D5-A1D5-4D45CAA92BC9}"/>
    <dgm:cxn modelId="{4FA7D744-FC24-4488-8E4F-E9F4F5E52BAF}" type="presOf" srcId="{0AE476FF-9D1F-4066-9EFA-A12159C9D2E2}" destId="{5A1C8250-65D1-4B5B-8552-E2D61A511B30}" srcOrd="0" destOrd="0" presId="urn:microsoft.com/office/officeart/2005/8/layout/vList5"/>
    <dgm:cxn modelId="{D77C0F81-FF17-4C69-8DBD-71FA2C46BF92}" srcId="{EF496E43-4C24-4267-A19E-3DB8E768ADEC}" destId="{68865AFF-E47C-46E7-AD3A-465FD8EC3819}" srcOrd="0" destOrd="0" parTransId="{63C835BD-790A-4871-8B14-181C86AFCD6C}" sibTransId="{DF4EEF6A-80A2-4E2E-8B11-6FD65FADDA1D}"/>
    <dgm:cxn modelId="{DDC91481-3F89-4B98-8DED-446DDDB21051}" srcId="{3C5D0351-39CC-4C31-8762-887C45066E66}" destId="{A256ECA2-5605-4FDD-B7F4-EE73C11620B9}" srcOrd="0" destOrd="0" parTransId="{E27E4492-09B1-4788-AC45-0B62B5E399E4}" sibTransId="{70E4BE6D-70D6-4807-B7DB-3756B7AF5F7D}"/>
    <dgm:cxn modelId="{AB39199E-4E47-439C-A871-F508FB3C28B5}" type="presOf" srcId="{9A63D666-63D8-4D87-B332-E801F677AAF1}" destId="{6E54470F-9857-47EF-9BEE-CA4AB1F1918E}" srcOrd="0" destOrd="0" presId="urn:microsoft.com/office/officeart/2005/8/layout/vList5"/>
    <dgm:cxn modelId="{6323C79E-BEC6-4E3E-918A-9797C1D63924}" type="presOf" srcId="{EF496E43-4C24-4267-A19E-3DB8E768ADEC}" destId="{82DC091B-DE7E-43E7-81EA-FCA70AC953C1}" srcOrd="0" destOrd="0" presId="urn:microsoft.com/office/officeart/2005/8/layout/vList5"/>
    <dgm:cxn modelId="{7A3793B0-B1F9-422E-9017-1FC06FA141F1}" srcId="{E690045E-D0C2-4624-80BC-6224C094FE92}" destId="{EF496E43-4C24-4267-A19E-3DB8E768ADEC}" srcOrd="2" destOrd="0" parTransId="{F08C0FEB-5063-4C89-9D06-4E257ACC281D}" sibTransId="{2F106477-5ABC-4C1C-B031-3DF682E5C772}"/>
    <dgm:cxn modelId="{6114A8B9-3389-41B6-B493-8F109E708023}" type="presOf" srcId="{7FF780A4-B49B-40DA-BF77-AAB0DE40746D}" destId="{D3352403-7394-4D1A-B36E-740FCC6B08D3}" srcOrd="0" destOrd="0" presId="urn:microsoft.com/office/officeart/2005/8/layout/vList5"/>
    <dgm:cxn modelId="{5920EBC1-7492-4B42-ABFE-F228B98F388E}" type="presOf" srcId="{68865AFF-E47C-46E7-AD3A-465FD8EC3819}" destId="{21E626C5-78E1-4E7A-BE63-36BAEC2389F9}" srcOrd="0" destOrd="0" presId="urn:microsoft.com/office/officeart/2005/8/layout/vList5"/>
    <dgm:cxn modelId="{9AC97FD7-249E-4F37-BA4A-365339A8A0AD}" type="presOf" srcId="{C9EBC5F0-C117-4760-A296-9F632190236A}" destId="{66E3EDC7-9012-4BAE-AAAE-139A3446C64F}" srcOrd="0" destOrd="0" presId="urn:microsoft.com/office/officeart/2005/8/layout/vList5"/>
    <dgm:cxn modelId="{FD057ADD-E521-4951-8090-B717DE173000}" srcId="{9A63D666-63D8-4D87-B332-E801F677AAF1}" destId="{C9EBC5F0-C117-4760-A296-9F632190236A}" srcOrd="0" destOrd="0" parTransId="{3A55DE3B-7A04-423F-A951-E7B88B48CC43}" sibTransId="{3684555E-95B5-45BE-95B3-5A53D98D85B7}"/>
    <dgm:cxn modelId="{DC588EDD-35EC-456B-9877-92D4AF7A09DD}" srcId="{E690045E-D0C2-4624-80BC-6224C094FE92}" destId="{0AE476FF-9D1F-4066-9EFA-A12159C9D2E2}" srcOrd="3" destOrd="0" parTransId="{D6FB8740-E030-402C-9020-F8CC4CBA0F1A}" sibTransId="{AD5DBE12-8C15-4482-917D-A00C0031FCDA}"/>
    <dgm:cxn modelId="{EE0341E3-B2BE-4B49-B035-9B6F26A3B35F}" type="presOf" srcId="{A256ECA2-5605-4FDD-B7F4-EE73C11620B9}" destId="{A9CD9C21-A28C-4A7C-B820-9DD54D5ED551}" srcOrd="0" destOrd="0" presId="urn:microsoft.com/office/officeart/2005/8/layout/vList5"/>
    <dgm:cxn modelId="{8076FD8A-E230-4918-8BFB-68FF6E9AF7B8}" type="presParOf" srcId="{81E9A40A-7186-4B93-BF3F-373E081F8B84}" destId="{BF8CE50D-E40F-4DD3-87DE-EA5007A0D346}" srcOrd="0" destOrd="0" presId="urn:microsoft.com/office/officeart/2005/8/layout/vList5"/>
    <dgm:cxn modelId="{C139A2CA-7677-4DB7-96DA-58EA6566CA2E}" type="presParOf" srcId="{BF8CE50D-E40F-4DD3-87DE-EA5007A0D346}" destId="{3261B4B3-68B0-46C2-AF78-9550E8C0EBF9}" srcOrd="0" destOrd="0" presId="urn:microsoft.com/office/officeart/2005/8/layout/vList5"/>
    <dgm:cxn modelId="{FEF9106E-BDFB-4155-A94A-DBAE6F460BEF}" type="presParOf" srcId="{BF8CE50D-E40F-4DD3-87DE-EA5007A0D346}" destId="{A9CD9C21-A28C-4A7C-B820-9DD54D5ED551}" srcOrd="1" destOrd="0" presId="urn:microsoft.com/office/officeart/2005/8/layout/vList5"/>
    <dgm:cxn modelId="{180CE6E7-69DD-455F-BA9A-B54A9919ADDD}" type="presParOf" srcId="{81E9A40A-7186-4B93-BF3F-373E081F8B84}" destId="{8CE8E8E6-7D6B-46DD-B23F-8827953A3066}" srcOrd="1" destOrd="0" presId="urn:microsoft.com/office/officeart/2005/8/layout/vList5"/>
    <dgm:cxn modelId="{2DB27AE5-74C4-40D6-A0DB-916367380FD2}" type="presParOf" srcId="{81E9A40A-7186-4B93-BF3F-373E081F8B84}" destId="{7FAA04C1-AE0D-47CA-8B90-85CEA87FE848}" srcOrd="2" destOrd="0" presId="urn:microsoft.com/office/officeart/2005/8/layout/vList5"/>
    <dgm:cxn modelId="{A24C0494-984D-4C86-B826-E2680EDBAC56}" type="presParOf" srcId="{7FAA04C1-AE0D-47CA-8B90-85CEA87FE848}" destId="{6E54470F-9857-47EF-9BEE-CA4AB1F1918E}" srcOrd="0" destOrd="0" presId="urn:microsoft.com/office/officeart/2005/8/layout/vList5"/>
    <dgm:cxn modelId="{8B9B9CC8-99E8-43E1-8166-F9C489965E61}" type="presParOf" srcId="{7FAA04C1-AE0D-47CA-8B90-85CEA87FE848}" destId="{66E3EDC7-9012-4BAE-AAAE-139A3446C64F}" srcOrd="1" destOrd="0" presId="urn:microsoft.com/office/officeart/2005/8/layout/vList5"/>
    <dgm:cxn modelId="{CD424DFE-4E3E-456F-A17F-BFDA03FC55FA}" type="presParOf" srcId="{81E9A40A-7186-4B93-BF3F-373E081F8B84}" destId="{31582A49-B118-4A5E-BC9D-603ACED4BDBE}" srcOrd="3" destOrd="0" presId="urn:microsoft.com/office/officeart/2005/8/layout/vList5"/>
    <dgm:cxn modelId="{677864E5-2413-4BFE-940D-BB75D4E8897A}" type="presParOf" srcId="{81E9A40A-7186-4B93-BF3F-373E081F8B84}" destId="{97A883B1-33A8-4041-A927-B4AFD373CFCD}" srcOrd="4" destOrd="0" presId="urn:microsoft.com/office/officeart/2005/8/layout/vList5"/>
    <dgm:cxn modelId="{F2F20455-5E2D-41E5-AE1C-8AE4E518FF4B}" type="presParOf" srcId="{97A883B1-33A8-4041-A927-B4AFD373CFCD}" destId="{82DC091B-DE7E-43E7-81EA-FCA70AC953C1}" srcOrd="0" destOrd="0" presId="urn:microsoft.com/office/officeart/2005/8/layout/vList5"/>
    <dgm:cxn modelId="{17C44049-73F8-4E19-9D94-8F891D35CE19}" type="presParOf" srcId="{97A883B1-33A8-4041-A927-B4AFD373CFCD}" destId="{21E626C5-78E1-4E7A-BE63-36BAEC2389F9}" srcOrd="1" destOrd="0" presId="urn:microsoft.com/office/officeart/2005/8/layout/vList5"/>
    <dgm:cxn modelId="{9C9E7420-36AD-4648-9E69-9321906E8490}" type="presParOf" srcId="{81E9A40A-7186-4B93-BF3F-373E081F8B84}" destId="{4C22CC21-54D8-405C-9DEF-A4FBC52D4018}" srcOrd="5" destOrd="0" presId="urn:microsoft.com/office/officeart/2005/8/layout/vList5"/>
    <dgm:cxn modelId="{C66DF82B-C442-477E-848B-2F1C80EF7620}" type="presParOf" srcId="{81E9A40A-7186-4B93-BF3F-373E081F8B84}" destId="{C62340A3-05EA-44B0-9F83-227732D550B2}" srcOrd="6" destOrd="0" presId="urn:microsoft.com/office/officeart/2005/8/layout/vList5"/>
    <dgm:cxn modelId="{052546C9-0E3D-414D-A733-AF9E8744E632}" type="presParOf" srcId="{C62340A3-05EA-44B0-9F83-227732D550B2}" destId="{5A1C8250-65D1-4B5B-8552-E2D61A511B30}" srcOrd="0" destOrd="0" presId="urn:microsoft.com/office/officeart/2005/8/layout/vList5"/>
    <dgm:cxn modelId="{EE100A96-8734-4669-AFA3-DDCA073056C2}" type="presParOf" srcId="{C62340A3-05EA-44B0-9F83-227732D550B2}" destId="{D3352403-7394-4D1A-B36E-740FCC6B08D3}"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690045E-D0C2-4624-80BC-6224C094FE92}" type="doc">
      <dgm:prSet loTypeId="urn:microsoft.com/office/officeart/2005/8/layout/vList5" loCatId="list" qsTypeId="urn:microsoft.com/office/officeart/2005/8/quickstyle/3d1" qsCatId="3D" csTypeId="urn:microsoft.com/office/officeart/2005/8/colors/accent2_2" csCatId="accent2" phldr="1"/>
      <dgm:spPr/>
      <dgm:t>
        <a:bodyPr/>
        <a:lstStyle/>
        <a:p>
          <a:endParaRPr lang="en-US"/>
        </a:p>
      </dgm:t>
    </dgm:pt>
    <dgm:pt modelId="{3C5D0351-39CC-4C31-8762-887C45066E66}">
      <dgm:prSet custT="1"/>
      <dgm:spPr/>
      <dgm:t>
        <a:bodyPr/>
        <a:lstStyle/>
        <a:p>
          <a:r>
            <a:rPr lang="en-IN" sz="2800" dirty="0"/>
            <a:t>Drawing Bounding Boxes</a:t>
          </a:r>
          <a:endParaRPr lang="en-US" sz="2800" dirty="0"/>
        </a:p>
      </dgm:t>
    </dgm:pt>
    <dgm:pt modelId="{B0866BED-B028-418F-8954-4AD42735A355}" type="parTrans" cxnId="{9CDCB02B-451A-4781-AA79-68989400CDEB}">
      <dgm:prSet/>
      <dgm:spPr/>
      <dgm:t>
        <a:bodyPr/>
        <a:lstStyle/>
        <a:p>
          <a:endParaRPr lang="en-US"/>
        </a:p>
      </dgm:t>
    </dgm:pt>
    <dgm:pt modelId="{6B8A3ADF-7B2D-4543-A0EF-EB107BB0BEB4}" type="sibTrans" cxnId="{9CDCB02B-451A-4781-AA79-68989400CDEB}">
      <dgm:prSet/>
      <dgm:spPr/>
      <dgm:t>
        <a:bodyPr/>
        <a:lstStyle/>
        <a:p>
          <a:endParaRPr lang="en-US"/>
        </a:p>
      </dgm:t>
    </dgm:pt>
    <dgm:pt modelId="{9A63D666-63D8-4D87-B332-E801F677AAF1}">
      <dgm:prSet custT="1"/>
      <dgm:spPr/>
      <dgm:t>
        <a:bodyPr/>
        <a:lstStyle/>
        <a:p>
          <a:r>
            <a:rPr lang="en-US" sz="2800" dirty="0"/>
            <a:t>Initializing Alarm</a:t>
          </a:r>
        </a:p>
      </dgm:t>
    </dgm:pt>
    <dgm:pt modelId="{D678E58C-01F8-4006-BC2F-B3D8451EF222}" type="parTrans" cxnId="{14CD9943-787B-4220-8114-CD6D9A645AFD}">
      <dgm:prSet/>
      <dgm:spPr/>
      <dgm:t>
        <a:bodyPr/>
        <a:lstStyle/>
        <a:p>
          <a:endParaRPr lang="en-US"/>
        </a:p>
      </dgm:t>
    </dgm:pt>
    <dgm:pt modelId="{4D9C882E-9764-49D5-A1D5-4D45CAA92BC9}" type="sibTrans" cxnId="{14CD9943-787B-4220-8114-CD6D9A645AFD}">
      <dgm:prSet/>
      <dgm:spPr/>
      <dgm:t>
        <a:bodyPr/>
        <a:lstStyle/>
        <a:p>
          <a:endParaRPr lang="en-US"/>
        </a:p>
      </dgm:t>
    </dgm:pt>
    <dgm:pt modelId="{C9EBC5F0-C117-4760-A296-9F632190236A}">
      <dgm:prSet custT="1"/>
      <dgm:spPr/>
      <dgm:t>
        <a:bodyPr/>
        <a:lstStyle/>
        <a:p>
          <a:pPr algn="just">
            <a:buNone/>
          </a:pPr>
          <a:r>
            <a:rPr lang="en-US" sz="1800" dirty="0"/>
            <a:t>	The Windows platform serves as the system’s speaker and plays a buzzer when a fire occurs. The Beep(frequency, duration) function beeps the computer’s speaker.</a:t>
          </a:r>
        </a:p>
      </dgm:t>
    </dgm:pt>
    <dgm:pt modelId="{3A55DE3B-7A04-423F-A951-E7B88B48CC43}" type="parTrans" cxnId="{FD057ADD-E521-4951-8090-B717DE173000}">
      <dgm:prSet/>
      <dgm:spPr/>
      <dgm:t>
        <a:bodyPr/>
        <a:lstStyle/>
        <a:p>
          <a:endParaRPr lang="en-US"/>
        </a:p>
      </dgm:t>
    </dgm:pt>
    <dgm:pt modelId="{3684555E-95B5-45BE-95B3-5A53D98D85B7}" type="sibTrans" cxnId="{FD057ADD-E521-4951-8090-B717DE173000}">
      <dgm:prSet/>
      <dgm:spPr/>
      <dgm:t>
        <a:bodyPr/>
        <a:lstStyle/>
        <a:p>
          <a:endParaRPr lang="en-US"/>
        </a:p>
      </dgm:t>
    </dgm:pt>
    <dgm:pt modelId="{EF496E43-4C24-4267-A19E-3DB8E768ADEC}">
      <dgm:prSet custT="1"/>
      <dgm:spPr/>
      <dgm:t>
        <a:bodyPr/>
        <a:lstStyle/>
        <a:p>
          <a:r>
            <a:rPr lang="en-US" sz="2800" dirty="0"/>
            <a:t>Send notification to the Telegram bot</a:t>
          </a:r>
        </a:p>
      </dgm:t>
    </dgm:pt>
    <dgm:pt modelId="{F08C0FEB-5063-4C89-9D06-4E257ACC281D}" type="parTrans" cxnId="{7A3793B0-B1F9-422E-9017-1FC06FA141F1}">
      <dgm:prSet/>
      <dgm:spPr/>
      <dgm:t>
        <a:bodyPr/>
        <a:lstStyle/>
        <a:p>
          <a:endParaRPr lang="en-US"/>
        </a:p>
      </dgm:t>
    </dgm:pt>
    <dgm:pt modelId="{2F106477-5ABC-4C1C-B031-3DF682E5C772}" type="sibTrans" cxnId="{7A3793B0-B1F9-422E-9017-1FC06FA141F1}">
      <dgm:prSet/>
      <dgm:spPr/>
      <dgm:t>
        <a:bodyPr/>
        <a:lstStyle/>
        <a:p>
          <a:endParaRPr lang="en-US"/>
        </a:p>
      </dgm:t>
    </dgm:pt>
    <dgm:pt modelId="{68865AFF-E47C-46E7-AD3A-465FD8EC3819}">
      <dgm:prSet custT="1"/>
      <dgm:spPr/>
      <dgm:t>
        <a:bodyPr/>
        <a:lstStyle/>
        <a:p>
          <a:pPr algn="just">
            <a:buNone/>
          </a:pPr>
          <a:r>
            <a:rPr lang="en-US" sz="1800" dirty="0"/>
            <a:t>	A Telegram bot is notified if the project detects fire in the video stream. The notification comprises the time and date of the fire and an image.</a:t>
          </a:r>
        </a:p>
      </dgm:t>
    </dgm:pt>
    <dgm:pt modelId="{63C835BD-790A-4871-8B14-181C86AFCD6C}" type="parTrans" cxnId="{D77C0F81-FF17-4C69-8DBD-71FA2C46BF92}">
      <dgm:prSet/>
      <dgm:spPr/>
      <dgm:t>
        <a:bodyPr/>
        <a:lstStyle/>
        <a:p>
          <a:endParaRPr lang="en-US"/>
        </a:p>
      </dgm:t>
    </dgm:pt>
    <dgm:pt modelId="{DF4EEF6A-80A2-4E2E-8B11-6FD65FADDA1D}" type="sibTrans" cxnId="{D77C0F81-FF17-4C69-8DBD-71FA2C46BF92}">
      <dgm:prSet/>
      <dgm:spPr/>
      <dgm:t>
        <a:bodyPr/>
        <a:lstStyle/>
        <a:p>
          <a:endParaRPr lang="en-US"/>
        </a:p>
      </dgm:t>
    </dgm:pt>
    <dgm:pt modelId="{A256ECA2-5605-4FDD-B7F4-EE73C11620B9}">
      <dgm:prSet custT="1"/>
      <dgm:spPr/>
      <dgm:t>
        <a:bodyPr/>
        <a:lstStyle/>
        <a:p>
          <a:pPr algn="just">
            <a:buNone/>
          </a:pPr>
          <a:r>
            <a:rPr lang="en-US" sz="1800" dirty="0"/>
            <a:t>	Once the fire is detected through the HAAR Cascade Classifier, we extract the coordinates and start a loop to draw the bounding boxes in the region of the fire detected. The cv2.rectangle() function is used to create a bounding box.</a:t>
          </a:r>
        </a:p>
      </dgm:t>
    </dgm:pt>
    <dgm:pt modelId="{70E4BE6D-70D6-4807-B7DB-3756B7AF5F7D}" type="sibTrans" cxnId="{DDC91481-3F89-4B98-8DED-446DDDB21051}">
      <dgm:prSet/>
      <dgm:spPr/>
      <dgm:t>
        <a:bodyPr/>
        <a:lstStyle/>
        <a:p>
          <a:endParaRPr lang="en-US"/>
        </a:p>
      </dgm:t>
    </dgm:pt>
    <dgm:pt modelId="{E27E4492-09B1-4788-AC45-0B62B5E399E4}" type="parTrans" cxnId="{DDC91481-3F89-4B98-8DED-446DDDB21051}">
      <dgm:prSet/>
      <dgm:spPr/>
      <dgm:t>
        <a:bodyPr/>
        <a:lstStyle/>
        <a:p>
          <a:endParaRPr lang="en-US"/>
        </a:p>
      </dgm:t>
    </dgm:pt>
    <dgm:pt modelId="{81E9A40A-7186-4B93-BF3F-373E081F8B84}" type="pres">
      <dgm:prSet presAssocID="{E690045E-D0C2-4624-80BC-6224C094FE92}" presName="Name0" presStyleCnt="0">
        <dgm:presLayoutVars>
          <dgm:dir/>
          <dgm:animLvl val="lvl"/>
          <dgm:resizeHandles val="exact"/>
        </dgm:presLayoutVars>
      </dgm:prSet>
      <dgm:spPr/>
    </dgm:pt>
    <dgm:pt modelId="{BF8CE50D-E40F-4DD3-87DE-EA5007A0D346}" type="pres">
      <dgm:prSet presAssocID="{3C5D0351-39CC-4C31-8762-887C45066E66}" presName="linNode" presStyleCnt="0"/>
      <dgm:spPr/>
    </dgm:pt>
    <dgm:pt modelId="{3261B4B3-68B0-46C2-AF78-9550E8C0EBF9}" type="pres">
      <dgm:prSet presAssocID="{3C5D0351-39CC-4C31-8762-887C45066E66}" presName="parentText" presStyleLbl="node1" presStyleIdx="0" presStyleCnt="3">
        <dgm:presLayoutVars>
          <dgm:chMax val="1"/>
          <dgm:bulletEnabled val="1"/>
        </dgm:presLayoutVars>
      </dgm:prSet>
      <dgm:spPr/>
    </dgm:pt>
    <dgm:pt modelId="{A9CD9C21-A28C-4A7C-B820-9DD54D5ED551}" type="pres">
      <dgm:prSet presAssocID="{3C5D0351-39CC-4C31-8762-887C45066E66}" presName="descendantText" presStyleLbl="alignAccFollowNode1" presStyleIdx="0" presStyleCnt="3">
        <dgm:presLayoutVars>
          <dgm:bulletEnabled val="1"/>
        </dgm:presLayoutVars>
      </dgm:prSet>
      <dgm:spPr/>
    </dgm:pt>
    <dgm:pt modelId="{8CE8E8E6-7D6B-46DD-B23F-8827953A3066}" type="pres">
      <dgm:prSet presAssocID="{6B8A3ADF-7B2D-4543-A0EF-EB107BB0BEB4}" presName="sp" presStyleCnt="0"/>
      <dgm:spPr/>
    </dgm:pt>
    <dgm:pt modelId="{7FAA04C1-AE0D-47CA-8B90-85CEA87FE848}" type="pres">
      <dgm:prSet presAssocID="{9A63D666-63D8-4D87-B332-E801F677AAF1}" presName="linNode" presStyleCnt="0"/>
      <dgm:spPr/>
    </dgm:pt>
    <dgm:pt modelId="{6E54470F-9857-47EF-9BEE-CA4AB1F1918E}" type="pres">
      <dgm:prSet presAssocID="{9A63D666-63D8-4D87-B332-E801F677AAF1}" presName="parentText" presStyleLbl="node1" presStyleIdx="1" presStyleCnt="3">
        <dgm:presLayoutVars>
          <dgm:chMax val="1"/>
          <dgm:bulletEnabled val="1"/>
        </dgm:presLayoutVars>
      </dgm:prSet>
      <dgm:spPr/>
    </dgm:pt>
    <dgm:pt modelId="{66E3EDC7-9012-4BAE-AAAE-139A3446C64F}" type="pres">
      <dgm:prSet presAssocID="{9A63D666-63D8-4D87-B332-E801F677AAF1}" presName="descendantText" presStyleLbl="alignAccFollowNode1" presStyleIdx="1" presStyleCnt="3">
        <dgm:presLayoutVars>
          <dgm:bulletEnabled val="1"/>
        </dgm:presLayoutVars>
      </dgm:prSet>
      <dgm:spPr/>
    </dgm:pt>
    <dgm:pt modelId="{31582A49-B118-4A5E-BC9D-603ACED4BDBE}" type="pres">
      <dgm:prSet presAssocID="{4D9C882E-9764-49D5-A1D5-4D45CAA92BC9}" presName="sp" presStyleCnt="0"/>
      <dgm:spPr/>
    </dgm:pt>
    <dgm:pt modelId="{97A883B1-33A8-4041-A927-B4AFD373CFCD}" type="pres">
      <dgm:prSet presAssocID="{EF496E43-4C24-4267-A19E-3DB8E768ADEC}" presName="linNode" presStyleCnt="0"/>
      <dgm:spPr/>
    </dgm:pt>
    <dgm:pt modelId="{82DC091B-DE7E-43E7-81EA-FCA70AC953C1}" type="pres">
      <dgm:prSet presAssocID="{EF496E43-4C24-4267-A19E-3DB8E768ADEC}" presName="parentText" presStyleLbl="node1" presStyleIdx="2" presStyleCnt="3">
        <dgm:presLayoutVars>
          <dgm:chMax val="1"/>
          <dgm:bulletEnabled val="1"/>
        </dgm:presLayoutVars>
      </dgm:prSet>
      <dgm:spPr/>
    </dgm:pt>
    <dgm:pt modelId="{21E626C5-78E1-4E7A-BE63-36BAEC2389F9}" type="pres">
      <dgm:prSet presAssocID="{EF496E43-4C24-4267-A19E-3DB8E768ADEC}" presName="descendantText" presStyleLbl="alignAccFollowNode1" presStyleIdx="2" presStyleCnt="3">
        <dgm:presLayoutVars>
          <dgm:bulletEnabled val="1"/>
        </dgm:presLayoutVars>
      </dgm:prSet>
      <dgm:spPr/>
    </dgm:pt>
  </dgm:ptLst>
  <dgm:cxnLst>
    <dgm:cxn modelId="{B393190F-9619-4540-8607-B592E55AF1ED}" type="presOf" srcId="{E690045E-D0C2-4624-80BC-6224C094FE92}" destId="{81E9A40A-7186-4B93-BF3F-373E081F8B84}" srcOrd="0" destOrd="0" presId="urn:microsoft.com/office/officeart/2005/8/layout/vList5"/>
    <dgm:cxn modelId="{9CDCB02B-451A-4781-AA79-68989400CDEB}" srcId="{E690045E-D0C2-4624-80BC-6224C094FE92}" destId="{3C5D0351-39CC-4C31-8762-887C45066E66}" srcOrd="0" destOrd="0" parTransId="{B0866BED-B028-418F-8954-4AD42735A355}" sibTransId="{6B8A3ADF-7B2D-4543-A0EF-EB107BB0BEB4}"/>
    <dgm:cxn modelId="{5607FF3E-62C4-493D-87B0-86871F9572D2}" type="presOf" srcId="{3C5D0351-39CC-4C31-8762-887C45066E66}" destId="{3261B4B3-68B0-46C2-AF78-9550E8C0EBF9}" srcOrd="0" destOrd="0" presId="urn:microsoft.com/office/officeart/2005/8/layout/vList5"/>
    <dgm:cxn modelId="{14CD9943-787B-4220-8114-CD6D9A645AFD}" srcId="{E690045E-D0C2-4624-80BC-6224C094FE92}" destId="{9A63D666-63D8-4D87-B332-E801F677AAF1}" srcOrd="1" destOrd="0" parTransId="{D678E58C-01F8-4006-BC2F-B3D8451EF222}" sibTransId="{4D9C882E-9764-49D5-A1D5-4D45CAA92BC9}"/>
    <dgm:cxn modelId="{D77C0F81-FF17-4C69-8DBD-71FA2C46BF92}" srcId="{EF496E43-4C24-4267-A19E-3DB8E768ADEC}" destId="{68865AFF-E47C-46E7-AD3A-465FD8EC3819}" srcOrd="0" destOrd="0" parTransId="{63C835BD-790A-4871-8B14-181C86AFCD6C}" sibTransId="{DF4EEF6A-80A2-4E2E-8B11-6FD65FADDA1D}"/>
    <dgm:cxn modelId="{DDC91481-3F89-4B98-8DED-446DDDB21051}" srcId="{3C5D0351-39CC-4C31-8762-887C45066E66}" destId="{A256ECA2-5605-4FDD-B7F4-EE73C11620B9}" srcOrd="0" destOrd="0" parTransId="{E27E4492-09B1-4788-AC45-0B62B5E399E4}" sibTransId="{70E4BE6D-70D6-4807-B7DB-3756B7AF5F7D}"/>
    <dgm:cxn modelId="{AB39199E-4E47-439C-A871-F508FB3C28B5}" type="presOf" srcId="{9A63D666-63D8-4D87-B332-E801F677AAF1}" destId="{6E54470F-9857-47EF-9BEE-CA4AB1F1918E}" srcOrd="0" destOrd="0" presId="urn:microsoft.com/office/officeart/2005/8/layout/vList5"/>
    <dgm:cxn modelId="{6323C79E-BEC6-4E3E-918A-9797C1D63924}" type="presOf" srcId="{EF496E43-4C24-4267-A19E-3DB8E768ADEC}" destId="{82DC091B-DE7E-43E7-81EA-FCA70AC953C1}" srcOrd="0" destOrd="0" presId="urn:microsoft.com/office/officeart/2005/8/layout/vList5"/>
    <dgm:cxn modelId="{7A3793B0-B1F9-422E-9017-1FC06FA141F1}" srcId="{E690045E-D0C2-4624-80BC-6224C094FE92}" destId="{EF496E43-4C24-4267-A19E-3DB8E768ADEC}" srcOrd="2" destOrd="0" parTransId="{F08C0FEB-5063-4C89-9D06-4E257ACC281D}" sibTransId="{2F106477-5ABC-4C1C-B031-3DF682E5C772}"/>
    <dgm:cxn modelId="{5920EBC1-7492-4B42-ABFE-F228B98F388E}" type="presOf" srcId="{68865AFF-E47C-46E7-AD3A-465FD8EC3819}" destId="{21E626C5-78E1-4E7A-BE63-36BAEC2389F9}" srcOrd="0" destOrd="0" presId="urn:microsoft.com/office/officeart/2005/8/layout/vList5"/>
    <dgm:cxn modelId="{9AC97FD7-249E-4F37-BA4A-365339A8A0AD}" type="presOf" srcId="{C9EBC5F0-C117-4760-A296-9F632190236A}" destId="{66E3EDC7-9012-4BAE-AAAE-139A3446C64F}" srcOrd="0" destOrd="0" presId="urn:microsoft.com/office/officeart/2005/8/layout/vList5"/>
    <dgm:cxn modelId="{FD057ADD-E521-4951-8090-B717DE173000}" srcId="{9A63D666-63D8-4D87-B332-E801F677AAF1}" destId="{C9EBC5F0-C117-4760-A296-9F632190236A}" srcOrd="0" destOrd="0" parTransId="{3A55DE3B-7A04-423F-A951-E7B88B48CC43}" sibTransId="{3684555E-95B5-45BE-95B3-5A53D98D85B7}"/>
    <dgm:cxn modelId="{EE0341E3-B2BE-4B49-B035-9B6F26A3B35F}" type="presOf" srcId="{A256ECA2-5605-4FDD-B7F4-EE73C11620B9}" destId="{A9CD9C21-A28C-4A7C-B820-9DD54D5ED551}" srcOrd="0" destOrd="0" presId="urn:microsoft.com/office/officeart/2005/8/layout/vList5"/>
    <dgm:cxn modelId="{8076FD8A-E230-4918-8BFB-68FF6E9AF7B8}" type="presParOf" srcId="{81E9A40A-7186-4B93-BF3F-373E081F8B84}" destId="{BF8CE50D-E40F-4DD3-87DE-EA5007A0D346}" srcOrd="0" destOrd="0" presId="urn:microsoft.com/office/officeart/2005/8/layout/vList5"/>
    <dgm:cxn modelId="{C139A2CA-7677-4DB7-96DA-58EA6566CA2E}" type="presParOf" srcId="{BF8CE50D-E40F-4DD3-87DE-EA5007A0D346}" destId="{3261B4B3-68B0-46C2-AF78-9550E8C0EBF9}" srcOrd="0" destOrd="0" presId="urn:microsoft.com/office/officeart/2005/8/layout/vList5"/>
    <dgm:cxn modelId="{FEF9106E-BDFB-4155-A94A-DBAE6F460BEF}" type="presParOf" srcId="{BF8CE50D-E40F-4DD3-87DE-EA5007A0D346}" destId="{A9CD9C21-A28C-4A7C-B820-9DD54D5ED551}" srcOrd="1" destOrd="0" presId="urn:microsoft.com/office/officeart/2005/8/layout/vList5"/>
    <dgm:cxn modelId="{180CE6E7-69DD-455F-BA9A-B54A9919ADDD}" type="presParOf" srcId="{81E9A40A-7186-4B93-BF3F-373E081F8B84}" destId="{8CE8E8E6-7D6B-46DD-B23F-8827953A3066}" srcOrd="1" destOrd="0" presId="urn:microsoft.com/office/officeart/2005/8/layout/vList5"/>
    <dgm:cxn modelId="{2DB27AE5-74C4-40D6-A0DB-916367380FD2}" type="presParOf" srcId="{81E9A40A-7186-4B93-BF3F-373E081F8B84}" destId="{7FAA04C1-AE0D-47CA-8B90-85CEA87FE848}" srcOrd="2" destOrd="0" presId="urn:microsoft.com/office/officeart/2005/8/layout/vList5"/>
    <dgm:cxn modelId="{A24C0494-984D-4C86-B826-E2680EDBAC56}" type="presParOf" srcId="{7FAA04C1-AE0D-47CA-8B90-85CEA87FE848}" destId="{6E54470F-9857-47EF-9BEE-CA4AB1F1918E}" srcOrd="0" destOrd="0" presId="urn:microsoft.com/office/officeart/2005/8/layout/vList5"/>
    <dgm:cxn modelId="{8B9B9CC8-99E8-43E1-8166-F9C489965E61}" type="presParOf" srcId="{7FAA04C1-AE0D-47CA-8B90-85CEA87FE848}" destId="{66E3EDC7-9012-4BAE-AAAE-139A3446C64F}" srcOrd="1" destOrd="0" presId="urn:microsoft.com/office/officeart/2005/8/layout/vList5"/>
    <dgm:cxn modelId="{CD424DFE-4E3E-456F-A17F-BFDA03FC55FA}" type="presParOf" srcId="{81E9A40A-7186-4B93-BF3F-373E081F8B84}" destId="{31582A49-B118-4A5E-BC9D-603ACED4BDBE}" srcOrd="3" destOrd="0" presId="urn:microsoft.com/office/officeart/2005/8/layout/vList5"/>
    <dgm:cxn modelId="{677864E5-2413-4BFE-940D-BB75D4E8897A}" type="presParOf" srcId="{81E9A40A-7186-4B93-BF3F-373E081F8B84}" destId="{97A883B1-33A8-4041-A927-B4AFD373CFCD}" srcOrd="4" destOrd="0" presId="urn:microsoft.com/office/officeart/2005/8/layout/vList5"/>
    <dgm:cxn modelId="{F2F20455-5E2D-41E5-AE1C-8AE4E518FF4B}" type="presParOf" srcId="{97A883B1-33A8-4041-A927-B4AFD373CFCD}" destId="{82DC091B-DE7E-43E7-81EA-FCA70AC953C1}" srcOrd="0" destOrd="0" presId="urn:microsoft.com/office/officeart/2005/8/layout/vList5"/>
    <dgm:cxn modelId="{17C44049-73F8-4E19-9D94-8F891D35CE19}" type="presParOf" srcId="{97A883B1-33A8-4041-A927-B4AFD373CFCD}" destId="{21E626C5-78E1-4E7A-BE63-36BAEC2389F9}"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52EB690-2177-49EE-A8EB-D98464279075}"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IN"/>
        </a:p>
      </dgm:t>
    </dgm:pt>
    <dgm:pt modelId="{2835098C-2E08-4378-AD5F-B6492367736C}">
      <dgm:prSet custT="1"/>
      <dgm:spPr/>
      <dgm:t>
        <a:bodyPr/>
        <a:lstStyle/>
        <a:p>
          <a:pPr algn="just"/>
          <a:r>
            <a:rPr lang="en-US" sz="2000" dirty="0"/>
            <a:t>The combined project, which integrates motion detection and fire detection using computer vision technology, has several practical applications in security and safety.</a:t>
          </a:r>
          <a:endParaRPr lang="en-IN" sz="2000" dirty="0"/>
        </a:p>
      </dgm:t>
    </dgm:pt>
    <dgm:pt modelId="{E2AAD9E8-B2C2-4800-8FE7-68FCB38406F1}" type="parTrans" cxnId="{BC2609CE-6F69-4618-AA57-861771D0212B}">
      <dgm:prSet/>
      <dgm:spPr/>
      <dgm:t>
        <a:bodyPr/>
        <a:lstStyle/>
        <a:p>
          <a:endParaRPr lang="en-IN"/>
        </a:p>
      </dgm:t>
    </dgm:pt>
    <dgm:pt modelId="{69951516-45CD-4569-AFD5-65346702D2D2}" type="sibTrans" cxnId="{BC2609CE-6F69-4618-AA57-861771D0212B}">
      <dgm:prSet/>
      <dgm:spPr/>
      <dgm:t>
        <a:bodyPr/>
        <a:lstStyle/>
        <a:p>
          <a:endParaRPr lang="en-IN"/>
        </a:p>
      </dgm:t>
    </dgm:pt>
    <dgm:pt modelId="{AE025B99-36DC-42FD-9FFA-E21B75E5C899}">
      <dgm:prSet/>
      <dgm:spPr/>
      <dgm:t>
        <a:bodyPr/>
        <a:lstStyle/>
        <a:p>
          <a:pPr algn="just">
            <a:buNone/>
          </a:pPr>
          <a:r>
            <a:rPr lang="en-US" b="1" dirty="0"/>
            <a:t>Home security</a:t>
          </a:r>
          <a:endParaRPr lang="en-IN" dirty="0"/>
        </a:p>
      </dgm:t>
    </dgm:pt>
    <dgm:pt modelId="{C63DD2BD-B54D-4D68-B97D-4A46C6C06E2D}" type="parTrans" cxnId="{B8F3944B-1AB7-4571-900F-4F49C7C44CC0}">
      <dgm:prSet/>
      <dgm:spPr/>
      <dgm:t>
        <a:bodyPr/>
        <a:lstStyle/>
        <a:p>
          <a:endParaRPr lang="en-IN"/>
        </a:p>
      </dgm:t>
    </dgm:pt>
    <dgm:pt modelId="{98E33639-3DB9-4D0B-9AAC-C104FC0B5DF1}" type="sibTrans" cxnId="{B8F3944B-1AB7-4571-900F-4F49C7C44CC0}">
      <dgm:prSet/>
      <dgm:spPr/>
      <dgm:t>
        <a:bodyPr/>
        <a:lstStyle/>
        <a:p>
          <a:endParaRPr lang="en-IN"/>
        </a:p>
      </dgm:t>
    </dgm:pt>
    <dgm:pt modelId="{823AAAAF-132B-4DA5-ADDB-03D038F9DC69}">
      <dgm:prSet/>
      <dgm:spPr/>
      <dgm:t>
        <a:bodyPr/>
        <a:lstStyle/>
        <a:p>
          <a:pPr algn="just">
            <a:buNone/>
          </a:pPr>
          <a:r>
            <a:rPr lang="en-US" b="1" dirty="0"/>
            <a:t>Workplace safety</a:t>
          </a:r>
          <a:endParaRPr lang="en-IN" dirty="0"/>
        </a:p>
      </dgm:t>
    </dgm:pt>
    <dgm:pt modelId="{4F18E278-0524-4715-9485-D051C6EADB7F}" type="parTrans" cxnId="{ADD7B8BF-90F4-424A-A82C-4F6DBB57AD80}">
      <dgm:prSet/>
      <dgm:spPr/>
      <dgm:t>
        <a:bodyPr/>
        <a:lstStyle/>
        <a:p>
          <a:endParaRPr lang="en-IN"/>
        </a:p>
      </dgm:t>
    </dgm:pt>
    <dgm:pt modelId="{6B1B5BD3-0AE6-42EA-8C81-863B4F6C0A0C}" type="sibTrans" cxnId="{ADD7B8BF-90F4-424A-A82C-4F6DBB57AD80}">
      <dgm:prSet/>
      <dgm:spPr/>
      <dgm:t>
        <a:bodyPr/>
        <a:lstStyle/>
        <a:p>
          <a:endParaRPr lang="en-IN"/>
        </a:p>
      </dgm:t>
    </dgm:pt>
    <dgm:pt modelId="{FA57CB0F-A154-4EDD-A0AD-36F72FD0D11D}">
      <dgm:prSet/>
      <dgm:spPr/>
      <dgm:t>
        <a:bodyPr/>
        <a:lstStyle/>
        <a:p>
          <a:pPr algn="just">
            <a:buNone/>
          </a:pPr>
          <a:r>
            <a:rPr lang="en-US" b="1" dirty="0"/>
            <a:t>Industrial safety</a:t>
          </a:r>
          <a:endParaRPr lang="en-IN" dirty="0"/>
        </a:p>
      </dgm:t>
    </dgm:pt>
    <dgm:pt modelId="{EAA2FFBC-92B4-4DC1-86DA-4D60ECD2728C}" type="parTrans" cxnId="{155379C8-8C7E-40DC-B664-B8131FEBB4F3}">
      <dgm:prSet/>
      <dgm:spPr/>
      <dgm:t>
        <a:bodyPr/>
        <a:lstStyle/>
        <a:p>
          <a:endParaRPr lang="en-IN"/>
        </a:p>
      </dgm:t>
    </dgm:pt>
    <dgm:pt modelId="{CE45EBB8-30D0-4D7A-B178-692D99E39E58}" type="sibTrans" cxnId="{155379C8-8C7E-40DC-B664-B8131FEBB4F3}">
      <dgm:prSet/>
      <dgm:spPr/>
      <dgm:t>
        <a:bodyPr/>
        <a:lstStyle/>
        <a:p>
          <a:endParaRPr lang="en-IN"/>
        </a:p>
      </dgm:t>
    </dgm:pt>
    <dgm:pt modelId="{301EEAED-1B32-44E9-AB4D-40607F39B994}">
      <dgm:prSet/>
      <dgm:spPr/>
      <dgm:t>
        <a:bodyPr/>
        <a:lstStyle/>
        <a:p>
          <a:pPr algn="just">
            <a:buNone/>
          </a:pPr>
          <a:r>
            <a:rPr lang="en-US" b="1" dirty="0"/>
            <a:t>Public safety</a:t>
          </a:r>
          <a:endParaRPr lang="en-IN" dirty="0"/>
        </a:p>
      </dgm:t>
    </dgm:pt>
    <dgm:pt modelId="{45D1A815-1686-44EB-9180-881A42D3FA81}" type="parTrans" cxnId="{7560D8EB-D2BC-489C-B46A-903CF020D342}">
      <dgm:prSet/>
      <dgm:spPr/>
      <dgm:t>
        <a:bodyPr/>
        <a:lstStyle/>
        <a:p>
          <a:endParaRPr lang="en-IN"/>
        </a:p>
      </dgm:t>
    </dgm:pt>
    <dgm:pt modelId="{F7A7F79D-4A7D-48E8-A48D-6327E1299F34}" type="sibTrans" cxnId="{7560D8EB-D2BC-489C-B46A-903CF020D342}">
      <dgm:prSet/>
      <dgm:spPr/>
      <dgm:t>
        <a:bodyPr/>
        <a:lstStyle/>
        <a:p>
          <a:endParaRPr lang="en-IN"/>
        </a:p>
      </dgm:t>
    </dgm:pt>
    <dgm:pt modelId="{C3FFAA87-D077-402E-B386-FB4525CDE11C}">
      <dgm:prSet/>
      <dgm:spPr/>
      <dgm:t>
        <a:bodyPr/>
        <a:lstStyle/>
        <a:p>
          <a:pPr algn="just">
            <a:buNone/>
          </a:pPr>
          <a:r>
            <a:rPr lang="en-US" dirty="0"/>
            <a:t>	The system can be used for home security, detecting any instances of motion or fire in the home and triggering real-time notifications to the user via the telegram bot.</a:t>
          </a:r>
          <a:endParaRPr lang="en-IN" dirty="0"/>
        </a:p>
      </dgm:t>
    </dgm:pt>
    <dgm:pt modelId="{AF137B9F-465B-4355-9079-73FADD3148CB}" type="parTrans" cxnId="{752CA805-661F-469E-B117-D41A24CF1A8E}">
      <dgm:prSet/>
      <dgm:spPr/>
      <dgm:t>
        <a:bodyPr/>
        <a:lstStyle/>
        <a:p>
          <a:endParaRPr lang="en-IN"/>
        </a:p>
      </dgm:t>
    </dgm:pt>
    <dgm:pt modelId="{6B09C977-708E-4FDA-89A4-48A5FA4C6E55}" type="sibTrans" cxnId="{752CA805-661F-469E-B117-D41A24CF1A8E}">
      <dgm:prSet/>
      <dgm:spPr/>
      <dgm:t>
        <a:bodyPr/>
        <a:lstStyle/>
        <a:p>
          <a:endParaRPr lang="en-IN"/>
        </a:p>
      </dgm:t>
    </dgm:pt>
    <dgm:pt modelId="{619BB9F6-F4D0-4AA9-9288-BF46CB39D6D7}">
      <dgm:prSet/>
      <dgm:spPr/>
      <dgm:t>
        <a:bodyPr/>
        <a:lstStyle/>
        <a:p>
          <a:pPr algn="just">
            <a:buNone/>
          </a:pPr>
          <a:r>
            <a:rPr lang="en-US" dirty="0"/>
            <a:t>	The system can be used in workplaces to detect fire or unauthorized access. The real-time notifications enable the security personnel to take timely action to prevent damage or loss.</a:t>
          </a:r>
          <a:endParaRPr lang="en-IN" dirty="0"/>
        </a:p>
      </dgm:t>
    </dgm:pt>
    <dgm:pt modelId="{48A115EF-CBF5-41A6-A6F5-03A6E1FD1996}" type="parTrans" cxnId="{8569BB99-C6B4-4D8A-9A10-7831844FA904}">
      <dgm:prSet/>
      <dgm:spPr/>
      <dgm:t>
        <a:bodyPr/>
        <a:lstStyle/>
        <a:p>
          <a:endParaRPr lang="en-IN"/>
        </a:p>
      </dgm:t>
    </dgm:pt>
    <dgm:pt modelId="{58E8565F-CB12-4E9C-B801-4428304355E7}" type="sibTrans" cxnId="{8569BB99-C6B4-4D8A-9A10-7831844FA904}">
      <dgm:prSet/>
      <dgm:spPr/>
      <dgm:t>
        <a:bodyPr/>
        <a:lstStyle/>
        <a:p>
          <a:endParaRPr lang="en-IN"/>
        </a:p>
      </dgm:t>
    </dgm:pt>
    <dgm:pt modelId="{A2DF171E-1001-4554-A615-F6445B60BCD0}">
      <dgm:prSet/>
      <dgm:spPr/>
      <dgm:t>
        <a:bodyPr/>
        <a:lstStyle/>
        <a:p>
          <a:pPr algn="just">
            <a:buNone/>
          </a:pPr>
          <a:r>
            <a:rPr lang="en-US" dirty="0"/>
            <a:t>	The system can be used in industries to monitor critical areas and detect any instances of fire or motion. The system can be integrated with other safety measures such as alarms, sprinklers, and evacuation plans to ensure timely response in case of any emergency.</a:t>
          </a:r>
          <a:endParaRPr lang="en-IN" dirty="0"/>
        </a:p>
      </dgm:t>
    </dgm:pt>
    <dgm:pt modelId="{3C89390F-BAA4-46DC-98F2-4314D0921D35}" type="parTrans" cxnId="{4DDCF6B2-7199-43F7-809D-6B9630091A4B}">
      <dgm:prSet/>
      <dgm:spPr/>
      <dgm:t>
        <a:bodyPr/>
        <a:lstStyle/>
        <a:p>
          <a:endParaRPr lang="en-IN"/>
        </a:p>
      </dgm:t>
    </dgm:pt>
    <dgm:pt modelId="{57F28F29-3057-49A5-8222-7C5FFD62958F}" type="sibTrans" cxnId="{4DDCF6B2-7199-43F7-809D-6B9630091A4B}">
      <dgm:prSet/>
      <dgm:spPr/>
      <dgm:t>
        <a:bodyPr/>
        <a:lstStyle/>
        <a:p>
          <a:endParaRPr lang="en-IN"/>
        </a:p>
      </dgm:t>
    </dgm:pt>
    <dgm:pt modelId="{9D1EAA43-DF7F-44F6-89CF-EED5E9839EFE}">
      <dgm:prSet/>
      <dgm:spPr/>
      <dgm:t>
        <a:bodyPr/>
        <a:lstStyle/>
        <a:p>
          <a:pPr algn="just">
            <a:buNone/>
          </a:pPr>
          <a:r>
            <a:rPr lang="en-US" dirty="0"/>
            <a:t>	The system can be installed in public places such as shopping malls, theaters, and airports to detect any instances of fire or unauthorized access. The system can be integrated with the existing security measures to ensure the public’s safety.</a:t>
          </a:r>
          <a:endParaRPr lang="en-IN" dirty="0"/>
        </a:p>
      </dgm:t>
    </dgm:pt>
    <dgm:pt modelId="{188BC15A-99AC-4479-BE9B-AE084EA42B77}" type="parTrans" cxnId="{4B5C84C7-7608-4EE1-849C-FF6C95E5B396}">
      <dgm:prSet/>
      <dgm:spPr/>
      <dgm:t>
        <a:bodyPr/>
        <a:lstStyle/>
        <a:p>
          <a:endParaRPr lang="en-IN"/>
        </a:p>
      </dgm:t>
    </dgm:pt>
    <dgm:pt modelId="{0709ECCE-DE41-47C2-9860-144EDF6DAED3}" type="sibTrans" cxnId="{4B5C84C7-7608-4EE1-849C-FF6C95E5B396}">
      <dgm:prSet/>
      <dgm:spPr/>
      <dgm:t>
        <a:bodyPr/>
        <a:lstStyle/>
        <a:p>
          <a:endParaRPr lang="en-IN"/>
        </a:p>
      </dgm:t>
    </dgm:pt>
    <dgm:pt modelId="{6D830639-05E3-40A6-B0FD-327FD1D5D0BF}" type="pres">
      <dgm:prSet presAssocID="{A52EB690-2177-49EE-A8EB-D98464279075}" presName="Name0" presStyleCnt="0">
        <dgm:presLayoutVars>
          <dgm:dir/>
          <dgm:animLvl val="lvl"/>
          <dgm:resizeHandles val="exact"/>
        </dgm:presLayoutVars>
      </dgm:prSet>
      <dgm:spPr/>
    </dgm:pt>
    <dgm:pt modelId="{DB1AAE46-55AC-40B8-9399-6AE46C721499}" type="pres">
      <dgm:prSet presAssocID="{2835098C-2E08-4378-AD5F-B6492367736C}" presName="composite" presStyleCnt="0"/>
      <dgm:spPr/>
    </dgm:pt>
    <dgm:pt modelId="{489FC99B-42C6-4DE0-BAF4-565E30504BD0}" type="pres">
      <dgm:prSet presAssocID="{2835098C-2E08-4378-AD5F-B6492367736C}" presName="parTx" presStyleLbl="alignNode1" presStyleIdx="0" presStyleCnt="1">
        <dgm:presLayoutVars>
          <dgm:chMax val="0"/>
          <dgm:chPref val="0"/>
          <dgm:bulletEnabled val="1"/>
        </dgm:presLayoutVars>
      </dgm:prSet>
      <dgm:spPr/>
    </dgm:pt>
    <dgm:pt modelId="{D7FA14D2-3656-4B07-A92E-A2CD9670E777}" type="pres">
      <dgm:prSet presAssocID="{2835098C-2E08-4378-AD5F-B6492367736C}" presName="desTx" presStyleLbl="alignAccFollowNode1" presStyleIdx="0" presStyleCnt="1">
        <dgm:presLayoutVars>
          <dgm:bulletEnabled val="1"/>
        </dgm:presLayoutVars>
      </dgm:prSet>
      <dgm:spPr/>
    </dgm:pt>
  </dgm:ptLst>
  <dgm:cxnLst>
    <dgm:cxn modelId="{752CA805-661F-469E-B117-D41A24CF1A8E}" srcId="{AE025B99-36DC-42FD-9FFA-E21B75E5C899}" destId="{C3FFAA87-D077-402E-B386-FB4525CDE11C}" srcOrd="0" destOrd="0" parTransId="{AF137B9F-465B-4355-9079-73FADD3148CB}" sibTransId="{6B09C977-708E-4FDA-89A4-48A5FA4C6E55}"/>
    <dgm:cxn modelId="{BAB6E310-6708-4681-805D-2EB0349F0869}" type="presOf" srcId="{2835098C-2E08-4378-AD5F-B6492367736C}" destId="{489FC99B-42C6-4DE0-BAF4-565E30504BD0}" srcOrd="0" destOrd="0" presId="urn:microsoft.com/office/officeart/2005/8/layout/hList1"/>
    <dgm:cxn modelId="{F889CB11-19DF-49A7-A68F-89199BC923D3}" type="presOf" srcId="{C3FFAA87-D077-402E-B386-FB4525CDE11C}" destId="{D7FA14D2-3656-4B07-A92E-A2CD9670E777}" srcOrd="0" destOrd="1" presId="urn:microsoft.com/office/officeart/2005/8/layout/hList1"/>
    <dgm:cxn modelId="{94DA2721-E5E7-4238-8928-D7F4F6C84005}" type="presOf" srcId="{619BB9F6-F4D0-4AA9-9288-BF46CB39D6D7}" destId="{D7FA14D2-3656-4B07-A92E-A2CD9670E777}" srcOrd="0" destOrd="3" presId="urn:microsoft.com/office/officeart/2005/8/layout/hList1"/>
    <dgm:cxn modelId="{F5704125-2A1C-42F6-BDC6-A3AE9D865F35}" type="presOf" srcId="{9D1EAA43-DF7F-44F6-89CF-EED5E9839EFE}" destId="{D7FA14D2-3656-4B07-A92E-A2CD9670E777}" srcOrd="0" destOrd="7" presId="urn:microsoft.com/office/officeart/2005/8/layout/hList1"/>
    <dgm:cxn modelId="{95B72B26-9B36-4714-B8EA-2406581A281A}" type="presOf" srcId="{FA57CB0F-A154-4EDD-A0AD-36F72FD0D11D}" destId="{D7FA14D2-3656-4B07-A92E-A2CD9670E777}" srcOrd="0" destOrd="4" presId="urn:microsoft.com/office/officeart/2005/8/layout/hList1"/>
    <dgm:cxn modelId="{D0612E2F-863E-42EB-BB1A-16DA63B9033A}" type="presOf" srcId="{AE025B99-36DC-42FD-9FFA-E21B75E5C899}" destId="{D7FA14D2-3656-4B07-A92E-A2CD9670E777}" srcOrd="0" destOrd="0" presId="urn:microsoft.com/office/officeart/2005/8/layout/hList1"/>
    <dgm:cxn modelId="{D5A96B5D-3981-48AA-A438-B04D5A97E770}" type="presOf" srcId="{823AAAAF-132B-4DA5-ADDB-03D038F9DC69}" destId="{D7FA14D2-3656-4B07-A92E-A2CD9670E777}" srcOrd="0" destOrd="2" presId="urn:microsoft.com/office/officeart/2005/8/layout/hList1"/>
    <dgm:cxn modelId="{B8F3944B-1AB7-4571-900F-4F49C7C44CC0}" srcId="{2835098C-2E08-4378-AD5F-B6492367736C}" destId="{AE025B99-36DC-42FD-9FFA-E21B75E5C899}" srcOrd="0" destOrd="0" parTransId="{C63DD2BD-B54D-4D68-B97D-4A46C6C06E2D}" sibTransId="{98E33639-3DB9-4D0B-9AAC-C104FC0B5DF1}"/>
    <dgm:cxn modelId="{C9F61381-9D01-43FC-930C-C6876A3B2E14}" type="presOf" srcId="{A52EB690-2177-49EE-A8EB-D98464279075}" destId="{6D830639-05E3-40A6-B0FD-327FD1D5D0BF}" srcOrd="0" destOrd="0" presId="urn:microsoft.com/office/officeart/2005/8/layout/hList1"/>
    <dgm:cxn modelId="{04F0C38A-4F3E-4C9D-923C-17D6277BDAD6}" type="presOf" srcId="{301EEAED-1B32-44E9-AB4D-40607F39B994}" destId="{D7FA14D2-3656-4B07-A92E-A2CD9670E777}" srcOrd="0" destOrd="6" presId="urn:microsoft.com/office/officeart/2005/8/layout/hList1"/>
    <dgm:cxn modelId="{8569BB99-C6B4-4D8A-9A10-7831844FA904}" srcId="{823AAAAF-132B-4DA5-ADDB-03D038F9DC69}" destId="{619BB9F6-F4D0-4AA9-9288-BF46CB39D6D7}" srcOrd="0" destOrd="0" parTransId="{48A115EF-CBF5-41A6-A6F5-03A6E1FD1996}" sibTransId="{58E8565F-CB12-4E9C-B801-4428304355E7}"/>
    <dgm:cxn modelId="{4A624AAF-C156-4CBC-A198-EC340E5EB41C}" type="presOf" srcId="{A2DF171E-1001-4554-A615-F6445B60BCD0}" destId="{D7FA14D2-3656-4B07-A92E-A2CD9670E777}" srcOrd="0" destOrd="5" presId="urn:microsoft.com/office/officeart/2005/8/layout/hList1"/>
    <dgm:cxn modelId="{4DDCF6B2-7199-43F7-809D-6B9630091A4B}" srcId="{FA57CB0F-A154-4EDD-A0AD-36F72FD0D11D}" destId="{A2DF171E-1001-4554-A615-F6445B60BCD0}" srcOrd="0" destOrd="0" parTransId="{3C89390F-BAA4-46DC-98F2-4314D0921D35}" sibTransId="{57F28F29-3057-49A5-8222-7C5FFD62958F}"/>
    <dgm:cxn modelId="{ADD7B8BF-90F4-424A-A82C-4F6DBB57AD80}" srcId="{2835098C-2E08-4378-AD5F-B6492367736C}" destId="{823AAAAF-132B-4DA5-ADDB-03D038F9DC69}" srcOrd="1" destOrd="0" parTransId="{4F18E278-0524-4715-9485-D051C6EADB7F}" sibTransId="{6B1B5BD3-0AE6-42EA-8C81-863B4F6C0A0C}"/>
    <dgm:cxn modelId="{4B5C84C7-7608-4EE1-849C-FF6C95E5B396}" srcId="{301EEAED-1B32-44E9-AB4D-40607F39B994}" destId="{9D1EAA43-DF7F-44F6-89CF-EED5E9839EFE}" srcOrd="0" destOrd="0" parTransId="{188BC15A-99AC-4479-BE9B-AE084EA42B77}" sibTransId="{0709ECCE-DE41-47C2-9860-144EDF6DAED3}"/>
    <dgm:cxn modelId="{155379C8-8C7E-40DC-B664-B8131FEBB4F3}" srcId="{2835098C-2E08-4378-AD5F-B6492367736C}" destId="{FA57CB0F-A154-4EDD-A0AD-36F72FD0D11D}" srcOrd="2" destOrd="0" parTransId="{EAA2FFBC-92B4-4DC1-86DA-4D60ECD2728C}" sibTransId="{CE45EBB8-30D0-4D7A-B178-692D99E39E58}"/>
    <dgm:cxn modelId="{BC2609CE-6F69-4618-AA57-861771D0212B}" srcId="{A52EB690-2177-49EE-A8EB-D98464279075}" destId="{2835098C-2E08-4378-AD5F-B6492367736C}" srcOrd="0" destOrd="0" parTransId="{E2AAD9E8-B2C2-4800-8FE7-68FCB38406F1}" sibTransId="{69951516-45CD-4569-AFD5-65346702D2D2}"/>
    <dgm:cxn modelId="{7560D8EB-D2BC-489C-B46A-903CF020D342}" srcId="{2835098C-2E08-4378-AD5F-B6492367736C}" destId="{301EEAED-1B32-44E9-AB4D-40607F39B994}" srcOrd="3" destOrd="0" parTransId="{45D1A815-1686-44EB-9180-881A42D3FA81}" sibTransId="{F7A7F79D-4A7D-48E8-A48D-6327E1299F34}"/>
    <dgm:cxn modelId="{DA900E48-7DC7-43EE-AD47-F2E23D2926E8}" type="presParOf" srcId="{6D830639-05E3-40A6-B0FD-327FD1D5D0BF}" destId="{DB1AAE46-55AC-40B8-9399-6AE46C721499}" srcOrd="0" destOrd="0" presId="urn:microsoft.com/office/officeart/2005/8/layout/hList1"/>
    <dgm:cxn modelId="{37E2117E-B6E9-44CE-A66C-9090E743028C}" type="presParOf" srcId="{DB1AAE46-55AC-40B8-9399-6AE46C721499}" destId="{489FC99B-42C6-4DE0-BAF4-565E30504BD0}" srcOrd="0" destOrd="0" presId="urn:microsoft.com/office/officeart/2005/8/layout/hList1"/>
    <dgm:cxn modelId="{AA4AA0FE-7533-42CB-8559-7F2A52224079}" type="presParOf" srcId="{DB1AAE46-55AC-40B8-9399-6AE46C721499}" destId="{D7FA14D2-3656-4B07-A92E-A2CD9670E777}"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0B28F5-D69F-4AC9-B742-3D12997AA8C6}">
      <dsp:nvSpPr>
        <dsp:cNvPr id="0" name=""/>
        <dsp:cNvSpPr/>
      </dsp:nvSpPr>
      <dsp:spPr>
        <a:xfrm>
          <a:off x="806860" y="501"/>
          <a:ext cx="2474373" cy="1484624"/>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190500" dist="228600" dir="2700000" algn="ctr" rotWithShape="0">
            <a:srgbClr val="000000">
              <a:alpha val="30000"/>
            </a:srgbClr>
          </a:outerShdw>
        </a:effectLst>
        <a:scene3d>
          <a:camera prst="orthographicFront">
            <a:rot lat="0" lon="0" rev="0"/>
          </a:camera>
          <a:lightRig rig="glow" dir="t">
            <a:rot lat="0" lon="0" rev="4800000"/>
          </a:lightRig>
        </a:scene3d>
        <a:sp3d prstMaterial="matte">
          <a:bevelT w="127000" h="63500"/>
        </a:sp3d>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Introduction</a:t>
          </a:r>
          <a:endParaRPr lang="en-IN" sz="3200" kern="1200" dirty="0"/>
        </a:p>
      </dsp:txBody>
      <dsp:txXfrm>
        <a:off x="850343" y="43984"/>
        <a:ext cx="2387407" cy="1397658"/>
      </dsp:txXfrm>
    </dsp:sp>
    <dsp:sp modelId="{45BD0FBB-62C6-49AB-B5D8-8B504A4AB121}">
      <dsp:nvSpPr>
        <dsp:cNvPr id="0" name=""/>
        <dsp:cNvSpPr/>
      </dsp:nvSpPr>
      <dsp:spPr>
        <a:xfrm>
          <a:off x="3498979" y="435990"/>
          <a:ext cx="524567" cy="613644"/>
        </a:xfrm>
        <a:prstGeom prst="rightArrow">
          <a:avLst>
            <a:gd name="adj1" fmla="val 60000"/>
            <a:gd name="adj2" fmla="val 5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190500" dist="228600" dir="2700000" algn="ctr" rotWithShape="0">
            <a:srgbClr val="000000">
              <a:alpha val="30000"/>
            </a:srgbClr>
          </a:outerShdw>
        </a:effectLst>
        <a:scene3d>
          <a:camera prst="orthographicFront">
            <a:rot lat="0" lon="0" rev="0"/>
          </a:camera>
          <a:lightRig rig="glow" dir="t">
            <a:rot lat="0" lon="0" rev="4800000"/>
          </a:lightRig>
        </a:scene3d>
        <a:sp3d prstMaterial="matte">
          <a:bevelT w="127000" h="635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IN" sz="2600" kern="1200"/>
        </a:p>
      </dsp:txBody>
      <dsp:txXfrm>
        <a:off x="3498979" y="558719"/>
        <a:ext cx="367197" cy="368186"/>
      </dsp:txXfrm>
    </dsp:sp>
    <dsp:sp modelId="{555E1247-D20E-4F77-9806-53A87B29C1EC}">
      <dsp:nvSpPr>
        <dsp:cNvPr id="0" name=""/>
        <dsp:cNvSpPr/>
      </dsp:nvSpPr>
      <dsp:spPr>
        <a:xfrm>
          <a:off x="4270984" y="501"/>
          <a:ext cx="2474373" cy="1484624"/>
        </a:xfrm>
        <a:prstGeom prst="roundRect">
          <a:avLst>
            <a:gd name="adj" fmla="val 10000"/>
          </a:avLst>
        </a:prstGeom>
        <a:gradFill rotWithShape="0">
          <a:gsLst>
            <a:gs pos="0">
              <a:schemeClr val="accent2">
                <a:hueOff val="5085908"/>
                <a:satOff val="-11456"/>
                <a:lumOff val="-1568"/>
                <a:alphaOff val="0"/>
                <a:satMod val="103000"/>
                <a:lumMod val="102000"/>
                <a:tint val="94000"/>
              </a:schemeClr>
            </a:gs>
            <a:gs pos="50000">
              <a:schemeClr val="accent2">
                <a:hueOff val="5085908"/>
                <a:satOff val="-11456"/>
                <a:lumOff val="-1568"/>
                <a:alphaOff val="0"/>
                <a:satMod val="110000"/>
                <a:lumMod val="100000"/>
                <a:shade val="100000"/>
              </a:schemeClr>
            </a:gs>
            <a:gs pos="100000">
              <a:schemeClr val="accent2">
                <a:hueOff val="5085908"/>
                <a:satOff val="-11456"/>
                <a:lumOff val="-1568"/>
                <a:alphaOff val="0"/>
                <a:lumMod val="99000"/>
                <a:satMod val="120000"/>
                <a:shade val="78000"/>
              </a:schemeClr>
            </a:gs>
          </a:gsLst>
          <a:lin ang="5400000" scaled="0"/>
        </a:gradFill>
        <a:ln>
          <a:noFill/>
        </a:ln>
        <a:effectLst>
          <a:outerShdw blurRad="190500" dist="228600" dir="2700000" algn="ctr" rotWithShape="0">
            <a:srgbClr val="000000">
              <a:alpha val="30000"/>
            </a:srgbClr>
          </a:outerShdw>
        </a:effectLst>
        <a:scene3d>
          <a:camera prst="orthographicFront">
            <a:rot lat="0" lon="0" rev="0"/>
          </a:camera>
          <a:lightRig rig="glow" dir="t">
            <a:rot lat="0" lon="0" rev="4800000"/>
          </a:lightRig>
        </a:scene3d>
        <a:sp3d prstMaterial="matte">
          <a:bevelT w="127000" h="63500"/>
        </a:sp3d>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Motion Detection</a:t>
          </a:r>
          <a:endParaRPr lang="en-IN" sz="3200" kern="1200" dirty="0"/>
        </a:p>
      </dsp:txBody>
      <dsp:txXfrm>
        <a:off x="4314467" y="43984"/>
        <a:ext cx="2387407" cy="1397658"/>
      </dsp:txXfrm>
    </dsp:sp>
    <dsp:sp modelId="{F1721B2B-C234-42E1-92E3-68EF7D5E997D}">
      <dsp:nvSpPr>
        <dsp:cNvPr id="0" name=""/>
        <dsp:cNvSpPr/>
      </dsp:nvSpPr>
      <dsp:spPr>
        <a:xfrm>
          <a:off x="6963102" y="435990"/>
          <a:ext cx="524567" cy="613644"/>
        </a:xfrm>
        <a:prstGeom prst="rightArrow">
          <a:avLst>
            <a:gd name="adj1" fmla="val 60000"/>
            <a:gd name="adj2" fmla="val 50000"/>
          </a:avLst>
        </a:prstGeom>
        <a:gradFill rotWithShape="0">
          <a:gsLst>
            <a:gs pos="0">
              <a:schemeClr val="accent2">
                <a:hueOff val="6781211"/>
                <a:satOff val="-15274"/>
                <a:lumOff val="-2091"/>
                <a:alphaOff val="0"/>
                <a:satMod val="103000"/>
                <a:lumMod val="102000"/>
                <a:tint val="94000"/>
              </a:schemeClr>
            </a:gs>
            <a:gs pos="50000">
              <a:schemeClr val="accent2">
                <a:hueOff val="6781211"/>
                <a:satOff val="-15274"/>
                <a:lumOff val="-2091"/>
                <a:alphaOff val="0"/>
                <a:satMod val="110000"/>
                <a:lumMod val="100000"/>
                <a:shade val="100000"/>
              </a:schemeClr>
            </a:gs>
            <a:gs pos="100000">
              <a:schemeClr val="accent2">
                <a:hueOff val="6781211"/>
                <a:satOff val="-15274"/>
                <a:lumOff val="-2091"/>
                <a:alphaOff val="0"/>
                <a:lumMod val="99000"/>
                <a:satMod val="120000"/>
                <a:shade val="78000"/>
              </a:schemeClr>
            </a:gs>
          </a:gsLst>
          <a:lin ang="5400000" scaled="0"/>
        </a:gradFill>
        <a:ln>
          <a:noFill/>
        </a:ln>
        <a:effectLst>
          <a:outerShdw blurRad="190500" dist="228600" dir="2700000" algn="ctr" rotWithShape="0">
            <a:srgbClr val="000000">
              <a:alpha val="30000"/>
            </a:srgbClr>
          </a:outerShdw>
        </a:effectLst>
        <a:scene3d>
          <a:camera prst="orthographicFront">
            <a:rot lat="0" lon="0" rev="0"/>
          </a:camera>
          <a:lightRig rig="glow" dir="t">
            <a:rot lat="0" lon="0" rev="4800000"/>
          </a:lightRig>
        </a:scene3d>
        <a:sp3d prstMaterial="matte">
          <a:bevelT w="127000" h="635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IN" sz="2600" kern="1200"/>
        </a:p>
      </dsp:txBody>
      <dsp:txXfrm>
        <a:off x="6963102" y="558719"/>
        <a:ext cx="367197" cy="368186"/>
      </dsp:txXfrm>
    </dsp:sp>
    <dsp:sp modelId="{C10C2FC0-4058-4779-BF2D-1300FA98DA56}">
      <dsp:nvSpPr>
        <dsp:cNvPr id="0" name=""/>
        <dsp:cNvSpPr/>
      </dsp:nvSpPr>
      <dsp:spPr>
        <a:xfrm>
          <a:off x="7735107" y="501"/>
          <a:ext cx="2474373" cy="1484624"/>
        </a:xfrm>
        <a:prstGeom prst="roundRect">
          <a:avLst>
            <a:gd name="adj" fmla="val 10000"/>
          </a:avLst>
        </a:prstGeom>
        <a:gradFill rotWithShape="0">
          <a:gsLst>
            <a:gs pos="0">
              <a:schemeClr val="accent2">
                <a:hueOff val="10171816"/>
                <a:satOff val="-22912"/>
                <a:lumOff val="-3137"/>
                <a:alphaOff val="0"/>
                <a:satMod val="103000"/>
                <a:lumMod val="102000"/>
                <a:tint val="94000"/>
              </a:schemeClr>
            </a:gs>
            <a:gs pos="50000">
              <a:schemeClr val="accent2">
                <a:hueOff val="10171816"/>
                <a:satOff val="-22912"/>
                <a:lumOff val="-3137"/>
                <a:alphaOff val="0"/>
                <a:satMod val="110000"/>
                <a:lumMod val="100000"/>
                <a:shade val="100000"/>
              </a:schemeClr>
            </a:gs>
            <a:gs pos="100000">
              <a:schemeClr val="accent2">
                <a:hueOff val="10171816"/>
                <a:satOff val="-22912"/>
                <a:lumOff val="-3137"/>
                <a:alphaOff val="0"/>
                <a:lumMod val="99000"/>
                <a:satMod val="120000"/>
                <a:shade val="78000"/>
              </a:schemeClr>
            </a:gs>
          </a:gsLst>
          <a:lin ang="5400000" scaled="0"/>
        </a:gradFill>
        <a:ln>
          <a:noFill/>
        </a:ln>
        <a:effectLst>
          <a:outerShdw blurRad="190500" dist="228600" dir="2700000" algn="ctr" rotWithShape="0">
            <a:srgbClr val="000000">
              <a:alpha val="30000"/>
            </a:srgbClr>
          </a:outerShdw>
        </a:effectLst>
        <a:scene3d>
          <a:camera prst="orthographicFront">
            <a:rot lat="0" lon="0" rev="0"/>
          </a:camera>
          <a:lightRig rig="glow" dir="t">
            <a:rot lat="0" lon="0" rev="4800000"/>
          </a:lightRig>
        </a:scene3d>
        <a:sp3d prstMaterial="matte">
          <a:bevelT w="127000" h="63500"/>
        </a:sp3d>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Fire Detection</a:t>
          </a:r>
          <a:endParaRPr lang="en-IN" sz="3200" kern="1200" dirty="0"/>
        </a:p>
      </dsp:txBody>
      <dsp:txXfrm>
        <a:off x="7778590" y="43984"/>
        <a:ext cx="2387407" cy="1397658"/>
      </dsp:txXfrm>
    </dsp:sp>
    <dsp:sp modelId="{E77CBDE1-001E-4C07-8654-87D27C195B35}">
      <dsp:nvSpPr>
        <dsp:cNvPr id="0" name=""/>
        <dsp:cNvSpPr/>
      </dsp:nvSpPr>
      <dsp:spPr>
        <a:xfrm rot="5400000">
          <a:off x="8710010" y="1658331"/>
          <a:ext cx="524567" cy="613644"/>
        </a:xfrm>
        <a:prstGeom prst="rightArrow">
          <a:avLst>
            <a:gd name="adj1" fmla="val 60000"/>
            <a:gd name="adj2" fmla="val 50000"/>
          </a:avLst>
        </a:prstGeom>
        <a:gradFill rotWithShape="0">
          <a:gsLst>
            <a:gs pos="0">
              <a:schemeClr val="accent2">
                <a:hueOff val="13562422"/>
                <a:satOff val="-30549"/>
                <a:lumOff val="-4183"/>
                <a:alphaOff val="0"/>
                <a:satMod val="103000"/>
                <a:lumMod val="102000"/>
                <a:tint val="94000"/>
              </a:schemeClr>
            </a:gs>
            <a:gs pos="50000">
              <a:schemeClr val="accent2">
                <a:hueOff val="13562422"/>
                <a:satOff val="-30549"/>
                <a:lumOff val="-4183"/>
                <a:alphaOff val="0"/>
                <a:satMod val="110000"/>
                <a:lumMod val="100000"/>
                <a:shade val="100000"/>
              </a:schemeClr>
            </a:gs>
            <a:gs pos="100000">
              <a:schemeClr val="accent2">
                <a:hueOff val="13562422"/>
                <a:satOff val="-30549"/>
                <a:lumOff val="-4183"/>
                <a:alphaOff val="0"/>
                <a:lumMod val="99000"/>
                <a:satMod val="120000"/>
                <a:shade val="78000"/>
              </a:schemeClr>
            </a:gs>
          </a:gsLst>
          <a:lin ang="5400000" scaled="0"/>
        </a:gradFill>
        <a:ln>
          <a:noFill/>
        </a:ln>
        <a:effectLst>
          <a:outerShdw blurRad="190500" dist="228600" dir="2700000" algn="ctr" rotWithShape="0">
            <a:srgbClr val="000000">
              <a:alpha val="30000"/>
            </a:srgbClr>
          </a:outerShdw>
        </a:effectLst>
        <a:scene3d>
          <a:camera prst="orthographicFront">
            <a:rot lat="0" lon="0" rev="0"/>
          </a:camera>
          <a:lightRig rig="glow" dir="t">
            <a:rot lat="0" lon="0" rev="4800000"/>
          </a:lightRig>
        </a:scene3d>
        <a:sp3d prstMaterial="matte">
          <a:bevelT w="127000" h="635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IN" sz="2600" kern="1200"/>
        </a:p>
      </dsp:txBody>
      <dsp:txXfrm rot="-5400000">
        <a:off x="8788201" y="1702869"/>
        <a:ext cx="368186" cy="367197"/>
      </dsp:txXfrm>
    </dsp:sp>
    <dsp:sp modelId="{65F19AA3-6EF9-4468-B13B-698BDC778552}">
      <dsp:nvSpPr>
        <dsp:cNvPr id="0" name=""/>
        <dsp:cNvSpPr/>
      </dsp:nvSpPr>
      <dsp:spPr>
        <a:xfrm>
          <a:off x="7735107" y="2474874"/>
          <a:ext cx="2474373" cy="1484624"/>
        </a:xfrm>
        <a:prstGeom prst="roundRect">
          <a:avLst>
            <a:gd name="adj" fmla="val 10000"/>
          </a:avLst>
        </a:prstGeom>
        <a:gradFill rotWithShape="0">
          <a:gsLst>
            <a:gs pos="0">
              <a:schemeClr val="accent2">
                <a:hueOff val="15257725"/>
                <a:satOff val="-34367"/>
                <a:lumOff val="-4705"/>
                <a:alphaOff val="0"/>
                <a:satMod val="103000"/>
                <a:lumMod val="102000"/>
                <a:tint val="94000"/>
              </a:schemeClr>
            </a:gs>
            <a:gs pos="50000">
              <a:schemeClr val="accent2">
                <a:hueOff val="15257725"/>
                <a:satOff val="-34367"/>
                <a:lumOff val="-4705"/>
                <a:alphaOff val="0"/>
                <a:satMod val="110000"/>
                <a:lumMod val="100000"/>
                <a:shade val="100000"/>
              </a:schemeClr>
            </a:gs>
            <a:gs pos="100000">
              <a:schemeClr val="accent2">
                <a:hueOff val="15257725"/>
                <a:satOff val="-34367"/>
                <a:lumOff val="-4705"/>
                <a:alphaOff val="0"/>
                <a:lumMod val="99000"/>
                <a:satMod val="120000"/>
                <a:shade val="78000"/>
              </a:schemeClr>
            </a:gs>
          </a:gsLst>
          <a:lin ang="5400000" scaled="0"/>
        </a:gradFill>
        <a:ln>
          <a:noFill/>
        </a:ln>
        <a:effectLst>
          <a:outerShdw blurRad="190500" dist="228600" dir="2700000" algn="ctr" rotWithShape="0">
            <a:srgbClr val="000000">
              <a:alpha val="30000"/>
            </a:srgbClr>
          </a:outerShdw>
        </a:effectLst>
        <a:scene3d>
          <a:camera prst="orthographicFront">
            <a:rot lat="0" lon="0" rev="0"/>
          </a:camera>
          <a:lightRig rig="glow" dir="t">
            <a:rot lat="0" lon="0" rev="4800000"/>
          </a:lightRig>
        </a:scene3d>
        <a:sp3d prstMaterial="matte">
          <a:bevelT w="127000" h="63500"/>
        </a:sp3d>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Applications</a:t>
          </a:r>
          <a:endParaRPr lang="en-IN" sz="3200" kern="1200" dirty="0"/>
        </a:p>
      </dsp:txBody>
      <dsp:txXfrm>
        <a:off x="7778590" y="2518357"/>
        <a:ext cx="2387407" cy="1397658"/>
      </dsp:txXfrm>
    </dsp:sp>
    <dsp:sp modelId="{F2B8E47C-0590-4F9C-A584-D443B6EEB2A3}">
      <dsp:nvSpPr>
        <dsp:cNvPr id="0" name=""/>
        <dsp:cNvSpPr/>
      </dsp:nvSpPr>
      <dsp:spPr>
        <a:xfrm rot="10800000">
          <a:off x="6992795" y="2910364"/>
          <a:ext cx="524567" cy="613644"/>
        </a:xfrm>
        <a:prstGeom prst="rightArrow">
          <a:avLst>
            <a:gd name="adj1" fmla="val 60000"/>
            <a:gd name="adj2" fmla="val 50000"/>
          </a:avLst>
        </a:prstGeom>
        <a:gradFill rotWithShape="0">
          <a:gsLst>
            <a:gs pos="0">
              <a:schemeClr val="accent2">
                <a:hueOff val="20343633"/>
                <a:satOff val="-45823"/>
                <a:lumOff val="-6274"/>
                <a:alphaOff val="0"/>
                <a:satMod val="103000"/>
                <a:lumMod val="102000"/>
                <a:tint val="94000"/>
              </a:schemeClr>
            </a:gs>
            <a:gs pos="50000">
              <a:schemeClr val="accent2">
                <a:hueOff val="20343633"/>
                <a:satOff val="-45823"/>
                <a:lumOff val="-6274"/>
                <a:alphaOff val="0"/>
                <a:satMod val="110000"/>
                <a:lumMod val="100000"/>
                <a:shade val="100000"/>
              </a:schemeClr>
            </a:gs>
            <a:gs pos="100000">
              <a:schemeClr val="accent2">
                <a:hueOff val="20343633"/>
                <a:satOff val="-45823"/>
                <a:lumOff val="-6274"/>
                <a:alphaOff val="0"/>
                <a:lumMod val="99000"/>
                <a:satMod val="120000"/>
                <a:shade val="78000"/>
              </a:schemeClr>
            </a:gs>
          </a:gsLst>
          <a:lin ang="5400000" scaled="0"/>
        </a:gradFill>
        <a:ln>
          <a:noFill/>
        </a:ln>
        <a:effectLst>
          <a:outerShdw blurRad="190500" dist="228600" dir="2700000" algn="ctr" rotWithShape="0">
            <a:srgbClr val="000000">
              <a:alpha val="30000"/>
            </a:srgbClr>
          </a:outerShdw>
        </a:effectLst>
        <a:scene3d>
          <a:camera prst="orthographicFront">
            <a:rot lat="0" lon="0" rev="0"/>
          </a:camera>
          <a:lightRig rig="glow" dir="t">
            <a:rot lat="0" lon="0" rev="4800000"/>
          </a:lightRig>
        </a:scene3d>
        <a:sp3d prstMaterial="matte">
          <a:bevelT w="127000" h="635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IN" sz="2600" kern="1200"/>
        </a:p>
      </dsp:txBody>
      <dsp:txXfrm rot="10800000">
        <a:off x="7150165" y="3033093"/>
        <a:ext cx="367197" cy="368186"/>
      </dsp:txXfrm>
    </dsp:sp>
    <dsp:sp modelId="{4B076DD2-272F-4369-881F-6AF5A2CB6A6F}">
      <dsp:nvSpPr>
        <dsp:cNvPr id="0" name=""/>
        <dsp:cNvSpPr/>
      </dsp:nvSpPr>
      <dsp:spPr>
        <a:xfrm>
          <a:off x="4270984" y="2474874"/>
          <a:ext cx="2474373" cy="1484624"/>
        </a:xfrm>
        <a:prstGeom prst="roundRect">
          <a:avLst>
            <a:gd name="adj" fmla="val 10000"/>
          </a:avLst>
        </a:prstGeom>
        <a:gradFill rotWithShape="0">
          <a:gsLst>
            <a:gs pos="0">
              <a:schemeClr val="accent2">
                <a:hueOff val="20343633"/>
                <a:satOff val="-45823"/>
                <a:lumOff val="-6274"/>
                <a:alphaOff val="0"/>
                <a:satMod val="103000"/>
                <a:lumMod val="102000"/>
                <a:tint val="94000"/>
              </a:schemeClr>
            </a:gs>
            <a:gs pos="50000">
              <a:schemeClr val="accent2">
                <a:hueOff val="20343633"/>
                <a:satOff val="-45823"/>
                <a:lumOff val="-6274"/>
                <a:alphaOff val="0"/>
                <a:satMod val="110000"/>
                <a:lumMod val="100000"/>
                <a:shade val="100000"/>
              </a:schemeClr>
            </a:gs>
            <a:gs pos="100000">
              <a:schemeClr val="accent2">
                <a:hueOff val="20343633"/>
                <a:satOff val="-45823"/>
                <a:lumOff val="-6274"/>
                <a:alphaOff val="0"/>
                <a:lumMod val="99000"/>
                <a:satMod val="120000"/>
                <a:shade val="78000"/>
              </a:schemeClr>
            </a:gs>
          </a:gsLst>
          <a:lin ang="5400000" scaled="0"/>
        </a:gradFill>
        <a:ln>
          <a:noFill/>
        </a:ln>
        <a:effectLst>
          <a:outerShdw blurRad="190500" dist="228600" dir="2700000" algn="ctr" rotWithShape="0">
            <a:srgbClr val="000000">
              <a:alpha val="30000"/>
            </a:srgbClr>
          </a:outerShdw>
        </a:effectLst>
        <a:scene3d>
          <a:camera prst="orthographicFront">
            <a:rot lat="0" lon="0" rev="0"/>
          </a:camera>
          <a:lightRig rig="glow" dir="t">
            <a:rot lat="0" lon="0" rev="4800000"/>
          </a:lightRig>
        </a:scene3d>
        <a:sp3d prstMaterial="matte">
          <a:bevelT w="127000" h="63500"/>
        </a:sp3d>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Conclusion</a:t>
          </a:r>
          <a:endParaRPr lang="en-IN" sz="3200" kern="1200" dirty="0"/>
        </a:p>
      </dsp:txBody>
      <dsp:txXfrm>
        <a:off x="4314467" y="2518357"/>
        <a:ext cx="2387407" cy="139765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CD9C21-A28C-4A7C-B820-9DD54D5ED551}">
      <dsp:nvSpPr>
        <dsp:cNvPr id="0" name=""/>
        <dsp:cNvSpPr/>
      </dsp:nvSpPr>
      <dsp:spPr>
        <a:xfrm rot="5400000">
          <a:off x="6878809" y="-2824185"/>
          <a:ext cx="1052502" cy="6969469"/>
        </a:xfrm>
        <a:prstGeom prst="round2Same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47650" tIns="123825" rIns="247650" bIns="123825" numCol="1" spcCol="1270" anchor="ctr" anchorCtr="0">
          <a:noAutofit/>
        </a:bodyPr>
        <a:lstStyle/>
        <a:p>
          <a:pPr marL="171450" lvl="1" indent="-171450" algn="just" defTabSz="800100">
            <a:lnSpc>
              <a:spcPct val="90000"/>
            </a:lnSpc>
            <a:spcBef>
              <a:spcPct val="0"/>
            </a:spcBef>
            <a:spcAft>
              <a:spcPct val="15000"/>
            </a:spcAft>
            <a:buNone/>
          </a:pPr>
          <a:r>
            <a:rPr lang="en-US" sz="1800" kern="1200" dirty="0"/>
            <a:t>	OpenCV VideoCapture() function captures the webcam’s video feed. The function inputs the device index or the video file’s name. The video stream is then read frame by frame using the read() function.</a:t>
          </a:r>
        </a:p>
      </dsp:txBody>
      <dsp:txXfrm rot="-5400000">
        <a:off x="3920326" y="185677"/>
        <a:ext cx="6918090" cy="949744"/>
      </dsp:txXfrm>
    </dsp:sp>
    <dsp:sp modelId="{3261B4B3-68B0-46C2-AF78-9550E8C0EBF9}">
      <dsp:nvSpPr>
        <dsp:cNvPr id="0" name=""/>
        <dsp:cNvSpPr/>
      </dsp:nvSpPr>
      <dsp:spPr>
        <a:xfrm>
          <a:off x="0" y="2735"/>
          <a:ext cx="3920326" cy="1315628"/>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t>Capture the webcam’s live video feed</a:t>
          </a:r>
        </a:p>
      </dsp:txBody>
      <dsp:txXfrm>
        <a:off x="64224" y="66959"/>
        <a:ext cx="3791878" cy="1187180"/>
      </dsp:txXfrm>
    </dsp:sp>
    <dsp:sp modelId="{66E3EDC7-9012-4BAE-AAAE-139A3446C64F}">
      <dsp:nvSpPr>
        <dsp:cNvPr id="0" name=""/>
        <dsp:cNvSpPr/>
      </dsp:nvSpPr>
      <dsp:spPr>
        <a:xfrm rot="5400000">
          <a:off x="6878809" y="-1442775"/>
          <a:ext cx="1052502" cy="6969469"/>
        </a:xfrm>
        <a:prstGeom prst="round2Same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47650" tIns="123825" rIns="247650" bIns="123825" numCol="1" spcCol="1270" anchor="ctr" anchorCtr="0">
          <a:noAutofit/>
        </a:bodyPr>
        <a:lstStyle/>
        <a:p>
          <a:pPr marL="171450" lvl="1" indent="-171450" algn="just" defTabSz="800100">
            <a:lnSpc>
              <a:spcPct val="90000"/>
            </a:lnSpc>
            <a:spcBef>
              <a:spcPct val="0"/>
            </a:spcBef>
            <a:spcAft>
              <a:spcPct val="15000"/>
            </a:spcAft>
            <a:buNone/>
          </a:pPr>
          <a:r>
            <a:rPr lang="en-US" sz="1800" kern="1200" dirty="0"/>
            <a:t>	We begin by rescaling frames to 1000 pixels wide. The colored frames are then converted to grayscale, as color doesn’t affect motion detection. We will apply Gaussian blurring to our photos to smooth them.</a:t>
          </a:r>
        </a:p>
      </dsp:txBody>
      <dsp:txXfrm rot="-5400000">
        <a:off x="3920326" y="1567087"/>
        <a:ext cx="6918090" cy="949744"/>
      </dsp:txXfrm>
    </dsp:sp>
    <dsp:sp modelId="{6E54470F-9857-47EF-9BEE-CA4AB1F1918E}">
      <dsp:nvSpPr>
        <dsp:cNvPr id="0" name=""/>
        <dsp:cNvSpPr/>
      </dsp:nvSpPr>
      <dsp:spPr>
        <a:xfrm>
          <a:off x="0" y="1384145"/>
          <a:ext cx="3920326" cy="1315628"/>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a:t>Preprocessing the frames</a:t>
          </a:r>
          <a:endParaRPr lang="en-US" sz="2800" kern="1200" dirty="0"/>
        </a:p>
      </dsp:txBody>
      <dsp:txXfrm>
        <a:off x="64224" y="1448369"/>
        <a:ext cx="3791878" cy="1187180"/>
      </dsp:txXfrm>
    </dsp:sp>
    <dsp:sp modelId="{21E626C5-78E1-4E7A-BE63-36BAEC2389F9}">
      <dsp:nvSpPr>
        <dsp:cNvPr id="0" name=""/>
        <dsp:cNvSpPr/>
      </dsp:nvSpPr>
      <dsp:spPr>
        <a:xfrm rot="5400000">
          <a:off x="6878809" y="-61365"/>
          <a:ext cx="1052502" cy="6969469"/>
        </a:xfrm>
        <a:prstGeom prst="round2Same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47650" tIns="123825" rIns="247650" bIns="123825" numCol="1" spcCol="1270" anchor="ctr" anchorCtr="0">
          <a:noAutofit/>
        </a:bodyPr>
        <a:lstStyle/>
        <a:p>
          <a:pPr marL="171450" lvl="1" indent="-171450" algn="just" defTabSz="800100">
            <a:lnSpc>
              <a:spcPct val="90000"/>
            </a:lnSpc>
            <a:spcBef>
              <a:spcPct val="0"/>
            </a:spcBef>
            <a:spcAft>
              <a:spcPct val="15000"/>
            </a:spcAft>
            <a:buNone/>
          </a:pPr>
          <a:r>
            <a:rPr lang="en-US" sz="1800" kern="1200" dirty="0"/>
            <a:t>	The recent frames are averaged out using the accumulateWeighted() function in OpenCV, which is used to create a running average of the recent frames. The input frame’s weight determines its contribution to the output frame.</a:t>
          </a:r>
        </a:p>
      </dsp:txBody>
      <dsp:txXfrm rot="-5400000">
        <a:off x="3920326" y="2948497"/>
        <a:ext cx="6918090" cy="949744"/>
      </dsp:txXfrm>
    </dsp:sp>
    <dsp:sp modelId="{82DC091B-DE7E-43E7-81EA-FCA70AC953C1}">
      <dsp:nvSpPr>
        <dsp:cNvPr id="0" name=""/>
        <dsp:cNvSpPr/>
      </dsp:nvSpPr>
      <dsp:spPr>
        <a:xfrm>
          <a:off x="0" y="2765555"/>
          <a:ext cx="3920326" cy="1315628"/>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a:t>Average out the recent frames</a:t>
          </a:r>
          <a:endParaRPr lang="en-US" sz="2800" kern="1200" dirty="0"/>
        </a:p>
      </dsp:txBody>
      <dsp:txXfrm>
        <a:off x="64224" y="2829779"/>
        <a:ext cx="3791878" cy="1187180"/>
      </dsp:txXfrm>
    </dsp:sp>
    <dsp:sp modelId="{D3352403-7394-4D1A-B36E-740FCC6B08D3}">
      <dsp:nvSpPr>
        <dsp:cNvPr id="0" name=""/>
        <dsp:cNvSpPr/>
      </dsp:nvSpPr>
      <dsp:spPr>
        <a:xfrm rot="5400000">
          <a:off x="6878809" y="1320044"/>
          <a:ext cx="1052502" cy="6969469"/>
        </a:xfrm>
        <a:prstGeom prst="round2Same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47650" tIns="123825" rIns="247650" bIns="123825" numCol="1" spcCol="1270" anchor="ctr" anchorCtr="0">
          <a:noAutofit/>
        </a:bodyPr>
        <a:lstStyle/>
        <a:p>
          <a:pPr marL="171450" lvl="1" indent="-171450" algn="just" defTabSz="800100">
            <a:lnSpc>
              <a:spcPct val="90000"/>
            </a:lnSpc>
            <a:spcBef>
              <a:spcPct val="0"/>
            </a:spcBef>
            <a:spcAft>
              <a:spcPct val="15000"/>
            </a:spcAft>
            <a:buNone/>
          </a:pPr>
          <a:r>
            <a:rPr lang="en-US" sz="1800" kern="1200" dirty="0"/>
            <a:t>	The current frame is subtracted from the average of the recent frames using the absdiff() function in OpenCV. The result is a grayscale image with pixel values representing the absolute difference between the frames.</a:t>
          </a:r>
        </a:p>
      </dsp:txBody>
      <dsp:txXfrm rot="-5400000">
        <a:off x="3920326" y="4329907"/>
        <a:ext cx="6918090" cy="949744"/>
      </dsp:txXfrm>
    </dsp:sp>
    <dsp:sp modelId="{5A1C8250-65D1-4B5B-8552-E2D61A511B30}">
      <dsp:nvSpPr>
        <dsp:cNvPr id="0" name=""/>
        <dsp:cNvSpPr/>
      </dsp:nvSpPr>
      <dsp:spPr>
        <a:xfrm>
          <a:off x="0" y="4146965"/>
          <a:ext cx="3920326" cy="1315628"/>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a:t>Absolute Differencing</a:t>
          </a:r>
          <a:endParaRPr lang="en-US" sz="2800" kern="1200" dirty="0"/>
        </a:p>
      </dsp:txBody>
      <dsp:txXfrm>
        <a:off x="64224" y="4211189"/>
        <a:ext cx="3791878" cy="11871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CD9C21-A28C-4A7C-B820-9DD54D5ED551}">
      <dsp:nvSpPr>
        <dsp:cNvPr id="0" name=""/>
        <dsp:cNvSpPr/>
      </dsp:nvSpPr>
      <dsp:spPr>
        <a:xfrm rot="5400000">
          <a:off x="6878809" y="-2824185"/>
          <a:ext cx="1052502" cy="6969469"/>
        </a:xfrm>
        <a:prstGeom prst="round2Same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47650" tIns="123825" rIns="247650" bIns="123825" numCol="1" spcCol="1270" anchor="ctr" anchorCtr="0">
          <a:noAutofit/>
        </a:bodyPr>
        <a:lstStyle/>
        <a:p>
          <a:pPr marL="171450" lvl="1" indent="-171450" algn="just" defTabSz="800100">
            <a:lnSpc>
              <a:spcPct val="90000"/>
            </a:lnSpc>
            <a:spcBef>
              <a:spcPct val="0"/>
            </a:spcBef>
            <a:spcAft>
              <a:spcPct val="15000"/>
            </a:spcAft>
            <a:buNone/>
          </a:pPr>
          <a:r>
            <a:rPr lang="en-US" sz="1800" kern="1200" dirty="0"/>
            <a:t>	The difference image is thresholded using the threshold() function in OpenCV. We set the pixel value to 255 if the value is above the min threshold &amp; 0 otherwise. The threshold value is selected based on the sensitivity of the motion detection.</a:t>
          </a:r>
        </a:p>
      </dsp:txBody>
      <dsp:txXfrm rot="-5400000">
        <a:off x="3920326" y="185677"/>
        <a:ext cx="6918090" cy="949744"/>
      </dsp:txXfrm>
    </dsp:sp>
    <dsp:sp modelId="{3261B4B3-68B0-46C2-AF78-9550E8C0EBF9}">
      <dsp:nvSpPr>
        <dsp:cNvPr id="0" name=""/>
        <dsp:cNvSpPr/>
      </dsp:nvSpPr>
      <dsp:spPr>
        <a:xfrm>
          <a:off x="0" y="2735"/>
          <a:ext cx="3920326" cy="1315628"/>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IN" sz="2800" kern="1200" dirty="0"/>
            <a:t>Threshold the difference image</a:t>
          </a:r>
          <a:endParaRPr lang="en-US" sz="2800" kern="1200" dirty="0"/>
        </a:p>
      </dsp:txBody>
      <dsp:txXfrm>
        <a:off x="64224" y="66959"/>
        <a:ext cx="3791878" cy="1187180"/>
      </dsp:txXfrm>
    </dsp:sp>
    <dsp:sp modelId="{66E3EDC7-9012-4BAE-AAAE-139A3446C64F}">
      <dsp:nvSpPr>
        <dsp:cNvPr id="0" name=""/>
        <dsp:cNvSpPr/>
      </dsp:nvSpPr>
      <dsp:spPr>
        <a:xfrm rot="5400000">
          <a:off x="6878809" y="-1442775"/>
          <a:ext cx="1052502" cy="6969469"/>
        </a:xfrm>
        <a:prstGeom prst="round2Same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47650" tIns="123825" rIns="247650" bIns="123825" numCol="1" spcCol="1270" anchor="ctr" anchorCtr="0">
          <a:noAutofit/>
        </a:bodyPr>
        <a:lstStyle/>
        <a:p>
          <a:pPr marL="171450" lvl="1" indent="-171450" algn="just" defTabSz="800100">
            <a:lnSpc>
              <a:spcPct val="90000"/>
            </a:lnSpc>
            <a:spcBef>
              <a:spcPct val="0"/>
            </a:spcBef>
            <a:spcAft>
              <a:spcPct val="15000"/>
            </a:spcAft>
            <a:buNone/>
          </a:pPr>
          <a:r>
            <a:rPr lang="en-US" sz="1800" kern="1200" dirty="0"/>
            <a:t>	The contours in the thresholded image are found using OpenCV’s findContours() function. The function takes the input image and the contour retrieval mode as input.</a:t>
          </a:r>
        </a:p>
      </dsp:txBody>
      <dsp:txXfrm rot="-5400000">
        <a:off x="3920326" y="1567087"/>
        <a:ext cx="6918090" cy="949744"/>
      </dsp:txXfrm>
    </dsp:sp>
    <dsp:sp modelId="{6E54470F-9857-47EF-9BEE-CA4AB1F1918E}">
      <dsp:nvSpPr>
        <dsp:cNvPr id="0" name=""/>
        <dsp:cNvSpPr/>
      </dsp:nvSpPr>
      <dsp:spPr>
        <a:xfrm>
          <a:off x="0" y="1384145"/>
          <a:ext cx="3920326" cy="1315628"/>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t>Find the contours in the thresholded image</a:t>
          </a:r>
        </a:p>
      </dsp:txBody>
      <dsp:txXfrm>
        <a:off x="64224" y="1448369"/>
        <a:ext cx="3791878" cy="1187180"/>
      </dsp:txXfrm>
    </dsp:sp>
    <dsp:sp modelId="{21E626C5-78E1-4E7A-BE63-36BAEC2389F9}">
      <dsp:nvSpPr>
        <dsp:cNvPr id="0" name=""/>
        <dsp:cNvSpPr/>
      </dsp:nvSpPr>
      <dsp:spPr>
        <a:xfrm rot="5400000">
          <a:off x="6878809" y="-61365"/>
          <a:ext cx="1052502" cy="6969469"/>
        </a:xfrm>
        <a:prstGeom prst="round2Same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47650" tIns="123825" rIns="247650" bIns="123825" numCol="1" spcCol="1270" anchor="ctr" anchorCtr="0">
          <a:noAutofit/>
        </a:bodyPr>
        <a:lstStyle/>
        <a:p>
          <a:pPr marL="171450" lvl="1" indent="-171450" algn="just" defTabSz="800100">
            <a:lnSpc>
              <a:spcPct val="90000"/>
            </a:lnSpc>
            <a:spcBef>
              <a:spcPct val="0"/>
            </a:spcBef>
            <a:spcAft>
              <a:spcPct val="15000"/>
            </a:spcAft>
            <a:buNone/>
          </a:pPr>
          <a:r>
            <a:rPr lang="en-US" sz="1800" kern="1200" dirty="0"/>
            <a:t>	A Telegram bot is notified if the project detects motion in the video stream. The notification comprises the time and date of motion and an image.</a:t>
          </a:r>
        </a:p>
      </dsp:txBody>
      <dsp:txXfrm rot="-5400000">
        <a:off x="3920326" y="2948497"/>
        <a:ext cx="6918090" cy="949744"/>
      </dsp:txXfrm>
    </dsp:sp>
    <dsp:sp modelId="{82DC091B-DE7E-43E7-81EA-FCA70AC953C1}">
      <dsp:nvSpPr>
        <dsp:cNvPr id="0" name=""/>
        <dsp:cNvSpPr/>
      </dsp:nvSpPr>
      <dsp:spPr>
        <a:xfrm>
          <a:off x="0" y="2765555"/>
          <a:ext cx="3920326" cy="1315628"/>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t>Send notification to the Telegram bot</a:t>
          </a:r>
        </a:p>
      </dsp:txBody>
      <dsp:txXfrm>
        <a:off x="64224" y="2829779"/>
        <a:ext cx="3791878" cy="1187180"/>
      </dsp:txXfrm>
    </dsp:sp>
    <dsp:sp modelId="{D3352403-7394-4D1A-B36E-740FCC6B08D3}">
      <dsp:nvSpPr>
        <dsp:cNvPr id="0" name=""/>
        <dsp:cNvSpPr/>
      </dsp:nvSpPr>
      <dsp:spPr>
        <a:xfrm rot="5400000">
          <a:off x="6878809" y="1320044"/>
          <a:ext cx="1052502" cy="6969469"/>
        </a:xfrm>
        <a:prstGeom prst="round2Same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47650" tIns="123825" rIns="247650" bIns="123825" numCol="1" spcCol="1270" anchor="ctr" anchorCtr="0">
          <a:noAutofit/>
        </a:bodyPr>
        <a:lstStyle/>
        <a:p>
          <a:pPr marL="171450" lvl="1" indent="-171450" algn="just" defTabSz="800100">
            <a:lnSpc>
              <a:spcPct val="90000"/>
            </a:lnSpc>
            <a:spcBef>
              <a:spcPct val="0"/>
            </a:spcBef>
            <a:spcAft>
              <a:spcPct val="15000"/>
            </a:spcAft>
            <a:buNone/>
          </a:pPr>
          <a:r>
            <a:rPr lang="en-US" sz="1800" kern="1200" dirty="0"/>
            <a:t>	The project uses the CSV module available in Python to write the motion’s date and start and end time to a CSV file. The CSV file works as a log for the motion detection events.</a:t>
          </a:r>
        </a:p>
      </dsp:txBody>
      <dsp:txXfrm rot="-5400000">
        <a:off x="3920326" y="4329907"/>
        <a:ext cx="6918090" cy="949744"/>
      </dsp:txXfrm>
    </dsp:sp>
    <dsp:sp modelId="{5A1C8250-65D1-4B5B-8552-E2D61A511B30}">
      <dsp:nvSpPr>
        <dsp:cNvPr id="0" name=""/>
        <dsp:cNvSpPr/>
      </dsp:nvSpPr>
      <dsp:spPr>
        <a:xfrm>
          <a:off x="0" y="4146965"/>
          <a:ext cx="3920326" cy="1315628"/>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t>Transfer the data to a CSV file</a:t>
          </a:r>
        </a:p>
      </dsp:txBody>
      <dsp:txXfrm>
        <a:off x="64224" y="4211189"/>
        <a:ext cx="3791878" cy="118718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CD9C21-A28C-4A7C-B820-9DD54D5ED551}">
      <dsp:nvSpPr>
        <dsp:cNvPr id="0" name=""/>
        <dsp:cNvSpPr/>
      </dsp:nvSpPr>
      <dsp:spPr>
        <a:xfrm rot="5400000">
          <a:off x="6878809" y="-2824185"/>
          <a:ext cx="1052502" cy="6969469"/>
        </a:xfrm>
        <a:prstGeom prst="round2Same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106680" tIns="53340" rIns="106680" bIns="53340" numCol="1" spcCol="1270" anchor="ctr" anchorCtr="0">
          <a:noAutofit/>
        </a:bodyPr>
        <a:lstStyle/>
        <a:p>
          <a:pPr marL="171450" lvl="1" indent="-171450" algn="just" defTabSz="800100">
            <a:lnSpc>
              <a:spcPct val="90000"/>
            </a:lnSpc>
            <a:spcBef>
              <a:spcPct val="0"/>
            </a:spcBef>
            <a:spcAft>
              <a:spcPct val="15000"/>
            </a:spcAft>
            <a:buNone/>
          </a:pPr>
          <a:r>
            <a:rPr lang="en-US" sz="1800" kern="1200" dirty="0"/>
            <a:t>	OpenCV VideoCapture() function captures the webcam’s video feed. The function inputs the video file’s name. The video stream is then read frame by frame using the read() function.</a:t>
          </a:r>
        </a:p>
      </dsp:txBody>
      <dsp:txXfrm rot="-5400000">
        <a:off x="3920326" y="185677"/>
        <a:ext cx="6918090" cy="949744"/>
      </dsp:txXfrm>
    </dsp:sp>
    <dsp:sp modelId="{3261B4B3-68B0-46C2-AF78-9550E8C0EBF9}">
      <dsp:nvSpPr>
        <dsp:cNvPr id="0" name=""/>
        <dsp:cNvSpPr/>
      </dsp:nvSpPr>
      <dsp:spPr>
        <a:xfrm>
          <a:off x="0" y="2735"/>
          <a:ext cx="3920326" cy="1315628"/>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t>Capture the webcam’s live video feed</a:t>
          </a:r>
        </a:p>
      </dsp:txBody>
      <dsp:txXfrm>
        <a:off x="64224" y="66959"/>
        <a:ext cx="3791878" cy="1187180"/>
      </dsp:txXfrm>
    </dsp:sp>
    <dsp:sp modelId="{66E3EDC7-9012-4BAE-AAAE-139A3446C64F}">
      <dsp:nvSpPr>
        <dsp:cNvPr id="0" name=""/>
        <dsp:cNvSpPr/>
      </dsp:nvSpPr>
      <dsp:spPr>
        <a:xfrm rot="5400000">
          <a:off x="6878809" y="-1442775"/>
          <a:ext cx="1052502" cy="6969469"/>
        </a:xfrm>
        <a:prstGeom prst="round2Same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106680" tIns="53340" rIns="106680" bIns="53340" numCol="1" spcCol="1270" anchor="ctr" anchorCtr="0">
          <a:noAutofit/>
        </a:bodyPr>
        <a:lstStyle/>
        <a:p>
          <a:pPr marL="171450" lvl="1" indent="-171450" algn="just" defTabSz="800100">
            <a:lnSpc>
              <a:spcPct val="90000"/>
            </a:lnSpc>
            <a:spcBef>
              <a:spcPct val="0"/>
            </a:spcBef>
            <a:spcAft>
              <a:spcPct val="15000"/>
            </a:spcAft>
            <a:buNone/>
          </a:pPr>
          <a:r>
            <a:rPr lang="en-US" sz="1800" kern="1200" dirty="0"/>
            <a:t>	We begin by rescaling frames to 1000 pixels wide. The colored frames are then converted to grayscale, as color doesn’t affect motion detection.</a:t>
          </a:r>
        </a:p>
      </dsp:txBody>
      <dsp:txXfrm rot="-5400000">
        <a:off x="3920326" y="1567087"/>
        <a:ext cx="6918090" cy="949744"/>
      </dsp:txXfrm>
    </dsp:sp>
    <dsp:sp modelId="{6E54470F-9857-47EF-9BEE-CA4AB1F1918E}">
      <dsp:nvSpPr>
        <dsp:cNvPr id="0" name=""/>
        <dsp:cNvSpPr/>
      </dsp:nvSpPr>
      <dsp:spPr>
        <a:xfrm>
          <a:off x="0" y="1384145"/>
          <a:ext cx="3920326" cy="1315628"/>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a:t>Preprocessing the frames</a:t>
          </a:r>
          <a:endParaRPr lang="en-US" sz="2800" kern="1200" dirty="0"/>
        </a:p>
      </dsp:txBody>
      <dsp:txXfrm>
        <a:off x="64224" y="1448369"/>
        <a:ext cx="3791878" cy="1187180"/>
      </dsp:txXfrm>
    </dsp:sp>
    <dsp:sp modelId="{21E626C5-78E1-4E7A-BE63-36BAEC2389F9}">
      <dsp:nvSpPr>
        <dsp:cNvPr id="0" name=""/>
        <dsp:cNvSpPr/>
      </dsp:nvSpPr>
      <dsp:spPr>
        <a:xfrm rot="5400000">
          <a:off x="6878809" y="-61365"/>
          <a:ext cx="1052502" cy="6969469"/>
        </a:xfrm>
        <a:prstGeom prst="round2Same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106680" tIns="53340" rIns="106680" bIns="53340" numCol="1" spcCol="1270" anchor="ctr" anchorCtr="0">
          <a:noAutofit/>
        </a:bodyPr>
        <a:lstStyle/>
        <a:p>
          <a:pPr marL="171450" lvl="1" indent="-171450" algn="just" defTabSz="800100">
            <a:lnSpc>
              <a:spcPct val="90000"/>
            </a:lnSpc>
            <a:spcBef>
              <a:spcPct val="0"/>
            </a:spcBef>
            <a:spcAft>
              <a:spcPct val="15000"/>
            </a:spcAft>
            <a:buNone/>
          </a:pPr>
          <a:r>
            <a:rPr lang="en-US" sz="1800" kern="1200" dirty="0"/>
            <a:t>	A pre-installed HAAR Cascade file is used for fire detection. The HAAR Cascade file is a set of classifiers that can be trained to detect specific features in an image.</a:t>
          </a:r>
        </a:p>
      </dsp:txBody>
      <dsp:txXfrm rot="-5400000">
        <a:off x="3920326" y="2948497"/>
        <a:ext cx="6918090" cy="949744"/>
      </dsp:txXfrm>
    </dsp:sp>
    <dsp:sp modelId="{82DC091B-DE7E-43E7-81EA-FCA70AC953C1}">
      <dsp:nvSpPr>
        <dsp:cNvPr id="0" name=""/>
        <dsp:cNvSpPr/>
      </dsp:nvSpPr>
      <dsp:spPr>
        <a:xfrm>
          <a:off x="0" y="2765555"/>
          <a:ext cx="3920326" cy="1315628"/>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t>Preparing the HAAR Cascade file</a:t>
          </a:r>
        </a:p>
      </dsp:txBody>
      <dsp:txXfrm>
        <a:off x="64224" y="2829779"/>
        <a:ext cx="3791878" cy="1187180"/>
      </dsp:txXfrm>
    </dsp:sp>
    <dsp:sp modelId="{D3352403-7394-4D1A-B36E-740FCC6B08D3}">
      <dsp:nvSpPr>
        <dsp:cNvPr id="0" name=""/>
        <dsp:cNvSpPr/>
      </dsp:nvSpPr>
      <dsp:spPr>
        <a:xfrm rot="5400000">
          <a:off x="6878809" y="1320044"/>
          <a:ext cx="1052502" cy="6969469"/>
        </a:xfrm>
        <a:prstGeom prst="round2Same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68580" tIns="34290" rIns="68580" bIns="34290" numCol="1" spcCol="1270" anchor="ctr" anchorCtr="0">
          <a:noAutofit/>
        </a:bodyPr>
        <a:lstStyle/>
        <a:p>
          <a:pPr marL="171450" lvl="1" indent="-171450" algn="just" defTabSz="800100">
            <a:lnSpc>
              <a:spcPct val="90000"/>
            </a:lnSpc>
            <a:spcBef>
              <a:spcPct val="0"/>
            </a:spcBef>
            <a:spcAft>
              <a:spcPct val="15000"/>
            </a:spcAft>
            <a:buNone/>
          </a:pPr>
          <a:r>
            <a:rPr lang="en-US" sz="1800" kern="1200" dirty="0"/>
            <a:t>	To detect fires, we utilize cv2.CascadeClassifier.detectMultiScale(). If flames are detected, the function returns the coordinates of detected fires as </a:t>
          </a:r>
          <a:r>
            <a:rPr lang="en-US" sz="1800" kern="1200" dirty="0" err="1"/>
            <a:t>Rect</a:t>
          </a:r>
          <a:r>
            <a:rPr lang="en-US" sz="1800" kern="1200" dirty="0"/>
            <a:t>(</a:t>
          </a:r>
          <a:r>
            <a:rPr lang="en-US" sz="1800" kern="1200" dirty="0" err="1"/>
            <a:t>x,y,w,h</a:t>
          </a:r>
          <a:r>
            <a:rPr lang="en-US" sz="1800" kern="1200" dirty="0"/>
            <a:t>).</a:t>
          </a:r>
        </a:p>
      </dsp:txBody>
      <dsp:txXfrm rot="-5400000">
        <a:off x="3920326" y="4329907"/>
        <a:ext cx="6918090" cy="949744"/>
      </dsp:txXfrm>
    </dsp:sp>
    <dsp:sp modelId="{5A1C8250-65D1-4B5B-8552-E2D61A511B30}">
      <dsp:nvSpPr>
        <dsp:cNvPr id="0" name=""/>
        <dsp:cNvSpPr/>
      </dsp:nvSpPr>
      <dsp:spPr>
        <a:xfrm>
          <a:off x="0" y="4146965"/>
          <a:ext cx="3920326" cy="1315628"/>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t>Detecting Fire</a:t>
          </a:r>
        </a:p>
      </dsp:txBody>
      <dsp:txXfrm>
        <a:off x="64224" y="4211189"/>
        <a:ext cx="3791878" cy="118718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CD9C21-A28C-4A7C-B820-9DD54D5ED551}">
      <dsp:nvSpPr>
        <dsp:cNvPr id="0" name=""/>
        <dsp:cNvSpPr/>
      </dsp:nvSpPr>
      <dsp:spPr>
        <a:xfrm rot="5400000">
          <a:off x="6806104" y="-2733770"/>
          <a:ext cx="1197912" cy="6969469"/>
        </a:xfrm>
        <a:prstGeom prst="round2Same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47650" tIns="123825" rIns="247650" bIns="123825" numCol="1" spcCol="1270" anchor="ctr" anchorCtr="0">
          <a:noAutofit/>
        </a:bodyPr>
        <a:lstStyle/>
        <a:p>
          <a:pPr marL="171450" lvl="1" indent="-171450" algn="just" defTabSz="800100">
            <a:lnSpc>
              <a:spcPct val="90000"/>
            </a:lnSpc>
            <a:spcBef>
              <a:spcPct val="0"/>
            </a:spcBef>
            <a:spcAft>
              <a:spcPct val="15000"/>
            </a:spcAft>
            <a:buNone/>
          </a:pPr>
          <a:r>
            <a:rPr lang="en-US" sz="1800" kern="1200" dirty="0"/>
            <a:t>	Once the fire is detected through the HAAR Cascade Classifier, we extract the coordinates and start a loop to draw the bounding boxes in the region of the fire detected. The cv2.rectangle() function is used to create a bounding box.</a:t>
          </a:r>
        </a:p>
      </dsp:txBody>
      <dsp:txXfrm rot="-5400000">
        <a:off x="3920326" y="210485"/>
        <a:ext cx="6910992" cy="1080958"/>
      </dsp:txXfrm>
    </dsp:sp>
    <dsp:sp modelId="{3261B4B3-68B0-46C2-AF78-9550E8C0EBF9}">
      <dsp:nvSpPr>
        <dsp:cNvPr id="0" name=""/>
        <dsp:cNvSpPr/>
      </dsp:nvSpPr>
      <dsp:spPr>
        <a:xfrm>
          <a:off x="0" y="2268"/>
          <a:ext cx="3920326" cy="1497391"/>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IN" sz="2800" kern="1200" dirty="0"/>
            <a:t>Drawing Bounding Boxes</a:t>
          </a:r>
          <a:endParaRPr lang="en-US" sz="2800" kern="1200" dirty="0"/>
        </a:p>
      </dsp:txBody>
      <dsp:txXfrm>
        <a:off x="73097" y="75365"/>
        <a:ext cx="3774132" cy="1351197"/>
      </dsp:txXfrm>
    </dsp:sp>
    <dsp:sp modelId="{66E3EDC7-9012-4BAE-AAAE-139A3446C64F}">
      <dsp:nvSpPr>
        <dsp:cNvPr id="0" name=""/>
        <dsp:cNvSpPr/>
      </dsp:nvSpPr>
      <dsp:spPr>
        <a:xfrm rot="5400000">
          <a:off x="6806104" y="-1161509"/>
          <a:ext cx="1197912" cy="6969469"/>
        </a:xfrm>
        <a:prstGeom prst="round2Same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47650" tIns="123825" rIns="247650" bIns="123825" numCol="1" spcCol="1270" anchor="ctr" anchorCtr="0">
          <a:noAutofit/>
        </a:bodyPr>
        <a:lstStyle/>
        <a:p>
          <a:pPr marL="171450" lvl="1" indent="-171450" algn="just" defTabSz="800100">
            <a:lnSpc>
              <a:spcPct val="90000"/>
            </a:lnSpc>
            <a:spcBef>
              <a:spcPct val="0"/>
            </a:spcBef>
            <a:spcAft>
              <a:spcPct val="15000"/>
            </a:spcAft>
            <a:buNone/>
          </a:pPr>
          <a:r>
            <a:rPr lang="en-US" sz="1800" kern="1200" dirty="0"/>
            <a:t>	The Windows platform serves as the system’s speaker and plays a buzzer when a fire occurs. The Beep(frequency, duration) function beeps the computer’s speaker.</a:t>
          </a:r>
        </a:p>
      </dsp:txBody>
      <dsp:txXfrm rot="-5400000">
        <a:off x="3920326" y="1782746"/>
        <a:ext cx="6910992" cy="1080958"/>
      </dsp:txXfrm>
    </dsp:sp>
    <dsp:sp modelId="{6E54470F-9857-47EF-9BEE-CA4AB1F1918E}">
      <dsp:nvSpPr>
        <dsp:cNvPr id="0" name=""/>
        <dsp:cNvSpPr/>
      </dsp:nvSpPr>
      <dsp:spPr>
        <a:xfrm>
          <a:off x="0" y="1574529"/>
          <a:ext cx="3920326" cy="1497391"/>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t>Initializing Alarm</a:t>
          </a:r>
        </a:p>
      </dsp:txBody>
      <dsp:txXfrm>
        <a:off x="73097" y="1647626"/>
        <a:ext cx="3774132" cy="1351197"/>
      </dsp:txXfrm>
    </dsp:sp>
    <dsp:sp modelId="{21E626C5-78E1-4E7A-BE63-36BAEC2389F9}">
      <dsp:nvSpPr>
        <dsp:cNvPr id="0" name=""/>
        <dsp:cNvSpPr/>
      </dsp:nvSpPr>
      <dsp:spPr>
        <a:xfrm rot="5400000">
          <a:off x="6806104" y="410750"/>
          <a:ext cx="1197912" cy="6969469"/>
        </a:xfrm>
        <a:prstGeom prst="round2Same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47650" tIns="123825" rIns="247650" bIns="123825" numCol="1" spcCol="1270" anchor="ctr" anchorCtr="0">
          <a:noAutofit/>
        </a:bodyPr>
        <a:lstStyle/>
        <a:p>
          <a:pPr marL="171450" lvl="1" indent="-171450" algn="just" defTabSz="800100">
            <a:lnSpc>
              <a:spcPct val="90000"/>
            </a:lnSpc>
            <a:spcBef>
              <a:spcPct val="0"/>
            </a:spcBef>
            <a:spcAft>
              <a:spcPct val="15000"/>
            </a:spcAft>
            <a:buNone/>
          </a:pPr>
          <a:r>
            <a:rPr lang="en-US" sz="1800" kern="1200" dirty="0"/>
            <a:t>	A Telegram bot is notified if the project detects fire in the video stream. The notification comprises the time and date of the fire and an image.</a:t>
          </a:r>
        </a:p>
      </dsp:txBody>
      <dsp:txXfrm rot="-5400000">
        <a:off x="3920326" y="3355006"/>
        <a:ext cx="6910992" cy="1080958"/>
      </dsp:txXfrm>
    </dsp:sp>
    <dsp:sp modelId="{82DC091B-DE7E-43E7-81EA-FCA70AC953C1}">
      <dsp:nvSpPr>
        <dsp:cNvPr id="0" name=""/>
        <dsp:cNvSpPr/>
      </dsp:nvSpPr>
      <dsp:spPr>
        <a:xfrm>
          <a:off x="0" y="3146790"/>
          <a:ext cx="3920326" cy="1497391"/>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t>Send notification to the Telegram bot</a:t>
          </a:r>
        </a:p>
      </dsp:txBody>
      <dsp:txXfrm>
        <a:off x="73097" y="3219887"/>
        <a:ext cx="3774132" cy="135119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9FC99B-42C6-4DE0-BAF4-565E30504BD0}">
      <dsp:nvSpPr>
        <dsp:cNvPr id="0" name=""/>
        <dsp:cNvSpPr/>
      </dsp:nvSpPr>
      <dsp:spPr>
        <a:xfrm>
          <a:off x="0" y="58837"/>
          <a:ext cx="7681727" cy="973929"/>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just" defTabSz="889000">
            <a:lnSpc>
              <a:spcPct val="90000"/>
            </a:lnSpc>
            <a:spcBef>
              <a:spcPct val="0"/>
            </a:spcBef>
            <a:spcAft>
              <a:spcPct val="35000"/>
            </a:spcAft>
            <a:buNone/>
          </a:pPr>
          <a:r>
            <a:rPr lang="en-US" sz="2000" kern="1200" dirty="0"/>
            <a:t>The combined project, which integrates motion detection and fire detection using computer vision technology, has several practical applications in security and safety.</a:t>
          </a:r>
          <a:endParaRPr lang="en-IN" sz="2000" kern="1200" dirty="0"/>
        </a:p>
      </dsp:txBody>
      <dsp:txXfrm>
        <a:off x="0" y="58837"/>
        <a:ext cx="7681727" cy="973929"/>
      </dsp:txXfrm>
    </dsp:sp>
    <dsp:sp modelId="{D7FA14D2-3656-4B07-A92E-A2CD9670E777}">
      <dsp:nvSpPr>
        <dsp:cNvPr id="0" name=""/>
        <dsp:cNvSpPr/>
      </dsp:nvSpPr>
      <dsp:spPr>
        <a:xfrm>
          <a:off x="0" y="1032766"/>
          <a:ext cx="7681727" cy="447984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0678" tIns="90678" rIns="120904" bIns="136017" numCol="1" spcCol="1270" anchor="t" anchorCtr="0">
          <a:noAutofit/>
        </a:bodyPr>
        <a:lstStyle/>
        <a:p>
          <a:pPr marL="171450" lvl="1" indent="-171450" algn="just" defTabSz="755650">
            <a:lnSpc>
              <a:spcPct val="90000"/>
            </a:lnSpc>
            <a:spcBef>
              <a:spcPct val="0"/>
            </a:spcBef>
            <a:spcAft>
              <a:spcPct val="15000"/>
            </a:spcAft>
            <a:buNone/>
          </a:pPr>
          <a:r>
            <a:rPr lang="en-US" sz="1700" b="1" kern="1200" dirty="0"/>
            <a:t>Home security</a:t>
          </a:r>
          <a:endParaRPr lang="en-IN" sz="1700" kern="1200" dirty="0"/>
        </a:p>
        <a:p>
          <a:pPr marL="342900" lvl="2" indent="-171450" algn="just" defTabSz="755650">
            <a:lnSpc>
              <a:spcPct val="90000"/>
            </a:lnSpc>
            <a:spcBef>
              <a:spcPct val="0"/>
            </a:spcBef>
            <a:spcAft>
              <a:spcPct val="15000"/>
            </a:spcAft>
            <a:buNone/>
          </a:pPr>
          <a:r>
            <a:rPr lang="en-US" sz="1700" kern="1200" dirty="0"/>
            <a:t>	The system can be used for home security, detecting any instances of motion or fire in the home and triggering real-time notifications to the user via the telegram bot.</a:t>
          </a:r>
          <a:endParaRPr lang="en-IN" sz="1700" kern="1200" dirty="0"/>
        </a:p>
        <a:p>
          <a:pPr marL="171450" lvl="1" indent="-171450" algn="just" defTabSz="755650">
            <a:lnSpc>
              <a:spcPct val="90000"/>
            </a:lnSpc>
            <a:spcBef>
              <a:spcPct val="0"/>
            </a:spcBef>
            <a:spcAft>
              <a:spcPct val="15000"/>
            </a:spcAft>
            <a:buNone/>
          </a:pPr>
          <a:r>
            <a:rPr lang="en-US" sz="1700" b="1" kern="1200" dirty="0"/>
            <a:t>Workplace safety</a:t>
          </a:r>
          <a:endParaRPr lang="en-IN" sz="1700" kern="1200" dirty="0"/>
        </a:p>
        <a:p>
          <a:pPr marL="342900" lvl="2" indent="-171450" algn="just" defTabSz="755650">
            <a:lnSpc>
              <a:spcPct val="90000"/>
            </a:lnSpc>
            <a:spcBef>
              <a:spcPct val="0"/>
            </a:spcBef>
            <a:spcAft>
              <a:spcPct val="15000"/>
            </a:spcAft>
            <a:buNone/>
          </a:pPr>
          <a:r>
            <a:rPr lang="en-US" sz="1700" kern="1200" dirty="0"/>
            <a:t>	The system can be used in workplaces to detect fire or unauthorized access. The real-time notifications enable the security personnel to take timely action to prevent damage or loss.</a:t>
          </a:r>
          <a:endParaRPr lang="en-IN" sz="1700" kern="1200" dirty="0"/>
        </a:p>
        <a:p>
          <a:pPr marL="171450" lvl="1" indent="-171450" algn="just" defTabSz="755650">
            <a:lnSpc>
              <a:spcPct val="90000"/>
            </a:lnSpc>
            <a:spcBef>
              <a:spcPct val="0"/>
            </a:spcBef>
            <a:spcAft>
              <a:spcPct val="15000"/>
            </a:spcAft>
            <a:buNone/>
          </a:pPr>
          <a:r>
            <a:rPr lang="en-US" sz="1700" b="1" kern="1200" dirty="0"/>
            <a:t>Industrial safety</a:t>
          </a:r>
          <a:endParaRPr lang="en-IN" sz="1700" kern="1200" dirty="0"/>
        </a:p>
        <a:p>
          <a:pPr marL="342900" lvl="2" indent="-171450" algn="just" defTabSz="755650">
            <a:lnSpc>
              <a:spcPct val="90000"/>
            </a:lnSpc>
            <a:spcBef>
              <a:spcPct val="0"/>
            </a:spcBef>
            <a:spcAft>
              <a:spcPct val="15000"/>
            </a:spcAft>
            <a:buNone/>
          </a:pPr>
          <a:r>
            <a:rPr lang="en-US" sz="1700" kern="1200" dirty="0"/>
            <a:t>	The system can be used in industries to monitor critical areas and detect any instances of fire or motion. The system can be integrated with other safety measures such as alarms, sprinklers, and evacuation plans to ensure timely response in case of any emergency.</a:t>
          </a:r>
          <a:endParaRPr lang="en-IN" sz="1700" kern="1200" dirty="0"/>
        </a:p>
        <a:p>
          <a:pPr marL="171450" lvl="1" indent="-171450" algn="just" defTabSz="755650">
            <a:lnSpc>
              <a:spcPct val="90000"/>
            </a:lnSpc>
            <a:spcBef>
              <a:spcPct val="0"/>
            </a:spcBef>
            <a:spcAft>
              <a:spcPct val="15000"/>
            </a:spcAft>
            <a:buNone/>
          </a:pPr>
          <a:r>
            <a:rPr lang="en-US" sz="1700" b="1" kern="1200" dirty="0"/>
            <a:t>Public safety</a:t>
          </a:r>
          <a:endParaRPr lang="en-IN" sz="1700" kern="1200" dirty="0"/>
        </a:p>
        <a:p>
          <a:pPr marL="342900" lvl="2" indent="-171450" algn="just" defTabSz="755650">
            <a:lnSpc>
              <a:spcPct val="90000"/>
            </a:lnSpc>
            <a:spcBef>
              <a:spcPct val="0"/>
            </a:spcBef>
            <a:spcAft>
              <a:spcPct val="15000"/>
            </a:spcAft>
            <a:buNone/>
          </a:pPr>
          <a:r>
            <a:rPr lang="en-US" sz="1700" kern="1200" dirty="0"/>
            <a:t>	The system can be installed in public places such as shopping malls, theaters, and airports to detect any instances of fire or unauthorized access. The system can be integrated with the existing security measures to ensure the public’s safety.</a:t>
          </a:r>
          <a:endParaRPr lang="en-IN" sz="1700" kern="1200" dirty="0"/>
        </a:p>
      </dsp:txBody>
      <dsp:txXfrm>
        <a:off x="0" y="1032766"/>
        <a:ext cx="7681727" cy="4479840"/>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3/1/2023</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png>
</file>

<file path=ppt/media/image11.png>
</file>

<file path=ppt/media/image14.png>
</file>

<file path=ppt/media/image15.jpeg>
</file>

<file path=ppt/media/image16.jpeg>
</file>

<file path=ppt/media/image17.jpeg>
</file>

<file path=ppt/media/image18.jpeg>
</file>

<file path=ppt/media/image19.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2023/3/1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6"/>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bg1"/>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p>
            <a:r>
              <a:rPr lang="en-US" noProof="0" dirty="0"/>
              <a:t>Presentation Title</a:t>
            </a:r>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dirty="0"/>
              <a:t>Presentation Title</a:t>
            </a:r>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1">
                <a:lumMod val="75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rgbClr val="44678D"/>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p>
            <a:r>
              <a:rPr lang="en-US" noProof="0" dirty="0"/>
              <a:t>Presentation Title</a:t>
            </a:r>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 name="Rectangle 13">
            <a:extLst>
              <a:ext uri="{FF2B5EF4-FFF2-40B4-BE49-F238E27FC236}">
                <a16:creationId xmlns:a16="http://schemas.microsoft.com/office/drawing/2014/main" id="{12BFFCE7-C68B-4904-8795-9589C3F38FD4}"/>
              </a:ext>
            </a:extLst>
          </p:cNvPr>
          <p:cNvSpPr/>
          <p:nvPr userDrawn="1"/>
        </p:nvSpPr>
        <p:spPr>
          <a:xfrm>
            <a:off x="636161" y="5854024"/>
            <a:ext cx="2330137" cy="708120"/>
          </a:xfrm>
          <a:prstGeom prst="rect">
            <a:avLst/>
          </a:prstGeom>
          <a:solidFill>
            <a:srgbClr val="0F2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PK"/>
          </a:p>
        </p:txBody>
      </p:sp>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solidFill>
              <a:schemeClr val="tx1"/>
            </a:solidFill>
          </a:ln>
        </p:spPr>
        <p:txBody>
          <a:bodyPr anchor="ctr">
            <a:noAutofit/>
          </a:bodyPr>
          <a:lstStyle>
            <a:lvl1pPr marL="0" indent="0" algn="ctr">
              <a:buNone/>
              <a:defRPr>
                <a:solidFill>
                  <a:schemeClr val="bg1"/>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94440"/>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p>
            <a:r>
              <a:rPr lang="en-US" noProof="0" dirty="0"/>
              <a:t>Presentation Title</a:t>
            </a:r>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rgbClr val="98432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p:txBody>
          <a:bodyPr/>
          <a:lstStyle/>
          <a:p>
            <a:r>
              <a:rPr lang="en-US" noProof="0" dirty="0"/>
              <a:t>Presentation Title</a:t>
            </a:r>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p:txBody>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p>
            <a:r>
              <a:rPr lang="en-US" noProof="0" dirty="0"/>
              <a:t>Presentation Title</a:t>
            </a:r>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tx2"/>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bg1"/>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p>
            <a:r>
              <a:rPr lang="en-US" noProof="0" dirty="0"/>
              <a:t>Presentation Title</a:t>
            </a:r>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bg1"/>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p>
            <a:r>
              <a:rPr lang="en-US" noProof="0" dirty="0"/>
              <a:t>Presentation Title</a:t>
            </a:r>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2"/>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dirty="0"/>
              <a:t>Presentation Title</a:t>
            </a:r>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p>
            <a:r>
              <a:rPr lang="en-US" noProof="0" dirty="0"/>
              <a:t>Presentation Title</a:t>
            </a:r>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p>
            <a:r>
              <a:rPr lang="en-US" noProof="0" dirty="0"/>
              <a:t>Presentation Title</a:t>
            </a:r>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bg1"/>
                </a:solidFill>
                <a:latin typeface="+mn-lt"/>
              </a:defRPr>
            </a:lvl1pPr>
          </a:lstStyle>
          <a:p>
            <a:fld id="{47FEACEE-25B4-4A2D-B147-27296E36371D}" type="slidenum">
              <a:rPr lang="en-US" altLang="zh-CN" noProof="0" smtClean="0"/>
              <a:pPr/>
              <a:t>‹#›</a:t>
            </a:fld>
            <a:endParaRPr lang="en-US" altLang="zh-CN" noProof="0"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bg1"/>
                </a:solidFill>
                <a:latin typeface="+mn-lt"/>
              </a:defRPr>
            </a:lvl1pPr>
          </a:lstStyle>
          <a:p>
            <a:r>
              <a:rPr lang="en-US" noProof="0" dirty="0"/>
              <a:t>Presentation Title</a:t>
            </a:r>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sldNum="0" hdr="0" dt="0"/>
  <p:txStyles>
    <p:titleStyle>
      <a:lvl1pPr algn="l" defTabSz="914400" rtl="0" eaLnBrk="1" latinLnBrk="0" hangingPunct="1">
        <a:lnSpc>
          <a:spcPct val="90000"/>
        </a:lnSpc>
        <a:spcBef>
          <a:spcPct val="0"/>
        </a:spcBef>
        <a:buNone/>
        <a:defRPr sz="44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6.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6.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14.png"/><Relationship Id="rId1" Type="http://schemas.openxmlformats.org/officeDocument/2006/relationships/slideLayout" Target="../slideLayouts/slideLayout13.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16.xml"/><Relationship Id="rId6" Type="http://schemas.openxmlformats.org/officeDocument/2006/relationships/image" Target="../media/image19.png"/><Relationship Id="rId5" Type="http://schemas.openxmlformats.org/officeDocument/2006/relationships/image" Target="../media/image18.jpeg"/><Relationship Id="rId4" Type="http://schemas.openxmlformats.org/officeDocument/2006/relationships/image" Target="../media/image17.jpe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6.xml"/><Relationship Id="rId4" Type="http://schemas.openxmlformats.org/officeDocument/2006/relationships/image" Target="../media/image8.emf"/></Relationships>
</file>

<file path=ppt/slides/_rels/slide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p:txBody>
          <a:bodyPr/>
          <a:lstStyle/>
          <a:p>
            <a:r>
              <a:rPr lang="en-US" altLang="zh-CN" dirty="0"/>
              <a:t>Motion and Fire Detection System Using Cameras</a:t>
            </a:r>
            <a:endParaRPr lang="en-US" dirty="0"/>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1601366" y="4172084"/>
            <a:ext cx="4306320" cy="760288"/>
          </a:xfrm>
        </p:spPr>
        <p:txBody>
          <a:bodyPr anchor="ctr"/>
          <a:lstStyle/>
          <a:p>
            <a:r>
              <a:rPr lang="en-US" sz="2800" dirty="0"/>
              <a:t>Final Year Project</a:t>
            </a:r>
          </a:p>
        </p:txBody>
      </p:sp>
      <p:pic>
        <p:nvPicPr>
          <p:cNvPr id="30" name="Picture placeholder 29">
            <a:extLst>
              <a:ext uri="{FF2B5EF4-FFF2-40B4-BE49-F238E27FC236}">
                <a16:creationId xmlns:a16="http://schemas.microsoft.com/office/drawing/2014/main" id="{18C88B4D-F554-49C2-A23C-DFE94D4C835B}"/>
              </a:ext>
            </a:extLst>
          </p:cNvPr>
          <p:cNvPicPr>
            <a:picLocks noGrp="1" noChangeAspect="1"/>
          </p:cNvPicPr>
          <p:nvPr>
            <p:ph type="pic" sz="quarter" idx="47"/>
          </p:nvPr>
        </p:nvPicPr>
        <p:blipFill rotWithShape="1">
          <a:blip r:embed="rId2"/>
          <a:srcRect l="11957" r="11957"/>
          <a:stretch/>
        </p:blipFill>
        <p:spPr>
          <a:xfrm>
            <a:off x="6742557" y="821836"/>
            <a:ext cx="4405503" cy="5066346"/>
          </a:xfrm>
        </p:spPr>
      </p:pic>
      <p:pic>
        <p:nvPicPr>
          <p:cNvPr id="12" name="Shape 31">
            <a:extLst>
              <a:ext uri="{FF2B5EF4-FFF2-40B4-BE49-F238E27FC236}">
                <a16:creationId xmlns:a16="http://schemas.microsoft.com/office/drawing/2014/main" id="{A2E096B7-3B4F-355B-58E5-41784AC8BE29}"/>
              </a:ex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a:ext>
            </a:extLst>
          </a:blip>
          <a:srcRect t="2555" b="2555"/>
          <a:stretch>
            <a:fillRect/>
          </a:stretch>
        </p:blipFill>
        <p:spPr>
          <a:xfrm>
            <a:off x="6284315" y="398445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pic>
        <p:nvPicPr>
          <p:cNvPr id="13" name="Shape 33">
            <a:extLst>
              <a:ext uri="{FF2B5EF4-FFF2-40B4-BE49-F238E27FC236}">
                <a16:creationId xmlns:a16="http://schemas.microsoft.com/office/drawing/2014/main" id="{4D81E37E-7366-D88D-83B8-BBA577CA4626}"/>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a:ext>
            </a:extLst>
          </a:blip>
          <a:srcRect/>
          <a:stretch>
            <a:fillRect/>
          </a:stretch>
        </p:blipFill>
        <p:spPr>
          <a:xfrm>
            <a:off x="9897686" y="106446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2" name="Text Placeholder 8">
            <a:extLst>
              <a:ext uri="{FF2B5EF4-FFF2-40B4-BE49-F238E27FC236}">
                <a16:creationId xmlns:a16="http://schemas.microsoft.com/office/drawing/2014/main" id="{8F9FE147-3A47-4FA9-109F-2895AC22ADF6}"/>
              </a:ext>
            </a:extLst>
          </p:cNvPr>
          <p:cNvSpPr txBox="1">
            <a:spLocks/>
          </p:cNvSpPr>
          <p:nvPr/>
        </p:nvSpPr>
        <p:spPr>
          <a:xfrm>
            <a:off x="1601366" y="4882864"/>
            <a:ext cx="4306320" cy="760288"/>
          </a:xfrm>
          <a:prstGeom prst="rect">
            <a:avLst/>
          </a:prstGeom>
        </p:spPr>
        <p:txBody>
          <a:bodyPr vert="horz" lIns="91440" tIns="45720" rIns="91440" bIns="45720" rtlCol="0" anchor="ctr">
            <a:noAutofit/>
          </a:bodyPr>
          <a:lstStyle>
            <a:lvl1pPr marL="0" indent="0" algn="l" defTabSz="914400" rtl="0" eaLnBrk="1" latinLnBrk="0" hangingPunct="1">
              <a:lnSpc>
                <a:spcPct val="100000"/>
              </a:lnSpc>
              <a:spcBef>
                <a:spcPts val="1000"/>
              </a:spcBef>
              <a:buFont typeface="Arial" panose="020B0604020202020204" pitchFamily="34" charset="0"/>
              <a:buNone/>
              <a:defRPr sz="1800" b="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Suryansh Choudhary</a:t>
            </a:r>
          </a:p>
        </p:txBody>
      </p:sp>
    </p:spTree>
    <p:extLst>
      <p:ext uri="{BB962C8B-B14F-4D97-AF65-F5344CB8AC3E}">
        <p14:creationId xmlns:p14="http://schemas.microsoft.com/office/powerpoint/2010/main" val="3898447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7FBB9-2E56-7413-5032-6290A3229996}"/>
              </a:ext>
            </a:extLst>
          </p:cNvPr>
          <p:cNvSpPr>
            <a:spLocks noGrp="1"/>
          </p:cNvSpPr>
          <p:nvPr>
            <p:ph type="title"/>
          </p:nvPr>
        </p:nvSpPr>
        <p:spPr>
          <a:xfrm>
            <a:off x="581709" y="195199"/>
            <a:ext cx="10889796" cy="684000"/>
          </a:xfrm>
        </p:spPr>
        <p:txBody>
          <a:bodyPr/>
          <a:lstStyle/>
          <a:p>
            <a:r>
              <a:rPr lang="en-US" dirty="0"/>
              <a:t>Methodology</a:t>
            </a:r>
            <a:endParaRPr lang="en-IN" dirty="0"/>
          </a:p>
        </p:txBody>
      </p:sp>
      <p:graphicFrame>
        <p:nvGraphicFramePr>
          <p:cNvPr id="5" name="TextBox 5">
            <a:extLst>
              <a:ext uri="{FF2B5EF4-FFF2-40B4-BE49-F238E27FC236}">
                <a16:creationId xmlns:a16="http://schemas.microsoft.com/office/drawing/2014/main" id="{07075810-B279-45CD-F94D-9EAD44702000}"/>
              </a:ext>
            </a:extLst>
          </p:cNvPr>
          <p:cNvGraphicFramePr/>
          <p:nvPr>
            <p:extLst>
              <p:ext uri="{D42A27DB-BD31-4B8C-83A1-F6EECF244321}">
                <p14:modId xmlns:p14="http://schemas.microsoft.com/office/powerpoint/2010/main" val="3656479086"/>
              </p:ext>
            </p:extLst>
          </p:nvPr>
        </p:nvGraphicFramePr>
        <p:xfrm>
          <a:off x="651102" y="925945"/>
          <a:ext cx="10889796" cy="54653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140189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9BAF7-67F9-DB8D-6F2D-2710FCD12DD6}"/>
              </a:ext>
            </a:extLst>
          </p:cNvPr>
          <p:cNvSpPr>
            <a:spLocks noGrp="1"/>
          </p:cNvSpPr>
          <p:nvPr>
            <p:ph type="title"/>
          </p:nvPr>
        </p:nvSpPr>
        <p:spPr>
          <a:xfrm>
            <a:off x="581709" y="195200"/>
            <a:ext cx="10889796" cy="730746"/>
          </a:xfrm>
        </p:spPr>
        <p:txBody>
          <a:bodyPr vert="horz" lIns="91440" tIns="45720" rIns="91440" bIns="45720" rtlCol="0" anchor="t">
            <a:normAutofit/>
          </a:bodyPr>
          <a:lstStyle/>
          <a:p>
            <a:r>
              <a:rPr lang="en-US" b="1" kern="1200" dirty="0"/>
              <a:t>Methodology</a:t>
            </a:r>
          </a:p>
        </p:txBody>
      </p:sp>
      <p:graphicFrame>
        <p:nvGraphicFramePr>
          <p:cNvPr id="8" name="TextBox 5">
            <a:extLst>
              <a:ext uri="{FF2B5EF4-FFF2-40B4-BE49-F238E27FC236}">
                <a16:creationId xmlns:a16="http://schemas.microsoft.com/office/drawing/2014/main" id="{AD7E2D00-3F94-0AA3-48BA-ABBBAAF45E8A}"/>
              </a:ext>
            </a:extLst>
          </p:cNvPr>
          <p:cNvGraphicFramePr/>
          <p:nvPr>
            <p:extLst>
              <p:ext uri="{D42A27DB-BD31-4B8C-83A1-F6EECF244321}">
                <p14:modId xmlns:p14="http://schemas.microsoft.com/office/powerpoint/2010/main" val="692849024"/>
              </p:ext>
            </p:extLst>
          </p:nvPr>
        </p:nvGraphicFramePr>
        <p:xfrm>
          <a:off x="651102" y="1105775"/>
          <a:ext cx="10889796" cy="4646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408288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15CD0-F455-3C2A-38A6-074E3BF9B3B8}"/>
              </a:ext>
            </a:extLst>
          </p:cNvPr>
          <p:cNvSpPr>
            <a:spLocks noGrp="1"/>
          </p:cNvSpPr>
          <p:nvPr>
            <p:ph type="title"/>
          </p:nvPr>
        </p:nvSpPr>
        <p:spPr>
          <a:xfrm>
            <a:off x="581709" y="195200"/>
            <a:ext cx="10889796" cy="648000"/>
          </a:xfrm>
        </p:spPr>
        <p:txBody>
          <a:bodyPr/>
          <a:lstStyle/>
          <a:p>
            <a:r>
              <a:rPr lang="en-US" dirty="0"/>
              <a:t>Result</a:t>
            </a:r>
            <a:endParaRPr lang="en-IN" dirty="0"/>
          </a:p>
        </p:txBody>
      </p:sp>
      <p:sp>
        <p:nvSpPr>
          <p:cNvPr id="5" name="TextBox 4">
            <a:extLst>
              <a:ext uri="{FF2B5EF4-FFF2-40B4-BE49-F238E27FC236}">
                <a16:creationId xmlns:a16="http://schemas.microsoft.com/office/drawing/2014/main" id="{B8E87E16-F281-44B5-0D1B-3882BC38C6ED}"/>
              </a:ext>
            </a:extLst>
          </p:cNvPr>
          <p:cNvSpPr txBox="1"/>
          <p:nvPr/>
        </p:nvSpPr>
        <p:spPr>
          <a:xfrm>
            <a:off x="581708" y="1120437"/>
            <a:ext cx="10889795" cy="1323439"/>
          </a:xfrm>
          <a:prstGeom prst="rect">
            <a:avLst/>
          </a:prstGeom>
        </p:spPr>
        <p:txBody>
          <a:bodyPr wrap="square" rtlCol="0">
            <a:spAutoFit/>
          </a:bodyPr>
          <a:lstStyle/>
          <a:p>
            <a:pPr marL="342900" indent="-342900" algn="just">
              <a:lnSpc>
                <a:spcPct val="100000"/>
              </a:lnSpc>
              <a:spcBef>
                <a:spcPts val="0"/>
              </a:spcBef>
              <a:buFont typeface="Wingdings" panose="05000000000000000000" pitchFamily="2" charset="2"/>
              <a:buChar char="Ø"/>
            </a:pPr>
            <a:r>
              <a:rPr lang="en-US" sz="2000" dirty="0">
                <a:solidFill>
                  <a:prstClr val="white"/>
                </a:solidFill>
                <a:latin typeface="Posterama" panose="020B0504020200020000" pitchFamily="34" charset="0"/>
                <a:ea typeface="微软雅黑"/>
                <a:cs typeface="Posterama" panose="020B0504020200020000" pitchFamily="34" charset="0"/>
              </a:rPr>
              <a:t>The model can detect whether or not there is a fire in the room.</a:t>
            </a:r>
          </a:p>
          <a:p>
            <a:pPr marL="342900" indent="-342900" algn="just">
              <a:lnSpc>
                <a:spcPct val="100000"/>
              </a:lnSpc>
              <a:spcBef>
                <a:spcPts val="0"/>
              </a:spcBef>
              <a:buFont typeface="Wingdings" panose="05000000000000000000" pitchFamily="2" charset="2"/>
              <a:buChar char="Ø"/>
            </a:pPr>
            <a:r>
              <a:rPr lang="en-US" sz="2000" dirty="0">
                <a:solidFill>
                  <a:prstClr val="white"/>
                </a:solidFill>
                <a:latin typeface="Posterama" panose="020B0504020200020000" pitchFamily="34" charset="0"/>
                <a:ea typeface="微软雅黑"/>
                <a:cs typeface="Posterama" panose="020B0504020200020000" pitchFamily="34" charset="0"/>
              </a:rPr>
              <a:t>Whenever there is a fire, the model will make a buzzing beeping sound.</a:t>
            </a:r>
          </a:p>
          <a:p>
            <a:pPr marL="342900" indent="-342900" algn="just">
              <a:lnSpc>
                <a:spcPct val="100000"/>
              </a:lnSpc>
              <a:spcBef>
                <a:spcPts val="0"/>
              </a:spcBef>
              <a:buFont typeface="Wingdings" panose="05000000000000000000" pitchFamily="2" charset="2"/>
              <a:buChar char="Ø"/>
            </a:pPr>
            <a:r>
              <a:rPr lang="en-US" sz="2000" dirty="0">
                <a:solidFill>
                  <a:prstClr val="white"/>
                </a:solidFill>
                <a:latin typeface="Posterama" panose="020B0504020200020000" pitchFamily="34" charset="0"/>
                <a:ea typeface="微软雅黑"/>
                <a:cs typeface="Posterama" panose="020B0504020200020000" pitchFamily="34" charset="0"/>
              </a:rPr>
              <a:t>The notification system will send notifications to a telegram bot with the fire’s date, time, and image.</a:t>
            </a:r>
          </a:p>
        </p:txBody>
      </p:sp>
      <p:grpSp>
        <p:nvGrpSpPr>
          <p:cNvPr id="12" name="Group 11">
            <a:extLst>
              <a:ext uri="{FF2B5EF4-FFF2-40B4-BE49-F238E27FC236}">
                <a16:creationId xmlns:a16="http://schemas.microsoft.com/office/drawing/2014/main" id="{CBCC7C06-2CD7-7AA9-63E0-466C89E3A95D}"/>
              </a:ext>
            </a:extLst>
          </p:cNvPr>
          <p:cNvGrpSpPr/>
          <p:nvPr/>
        </p:nvGrpSpPr>
        <p:grpSpPr>
          <a:xfrm>
            <a:off x="1969316" y="2721113"/>
            <a:ext cx="3718887" cy="3329796"/>
            <a:chOff x="1969316" y="2721113"/>
            <a:chExt cx="3718887" cy="3329796"/>
          </a:xfrm>
          <a:scene3d>
            <a:camera prst="orthographicFront">
              <a:rot lat="0" lon="0" rev="0"/>
            </a:camera>
            <a:lightRig rig="glow" dir="t">
              <a:rot lat="0" lon="0" rev="4800000"/>
            </a:lightRig>
          </a:scene3d>
        </p:grpSpPr>
        <p:pic>
          <p:nvPicPr>
            <p:cNvPr id="7" name="Picture 6">
              <a:extLst>
                <a:ext uri="{FF2B5EF4-FFF2-40B4-BE49-F238E27FC236}">
                  <a16:creationId xmlns:a16="http://schemas.microsoft.com/office/drawing/2014/main" id="{3B1AE105-307A-1F26-13CD-B85045A5E155}"/>
                </a:ext>
              </a:extLst>
            </p:cNvPr>
            <p:cNvPicPr>
              <a:picLocks noChangeAspect="1"/>
            </p:cNvPicPr>
            <p:nvPr/>
          </p:nvPicPr>
          <p:blipFill>
            <a:blip r:embed="rId2"/>
            <a:stretch>
              <a:fillRect/>
            </a:stretch>
          </p:blipFill>
          <p:spPr>
            <a:xfrm>
              <a:off x="1969316" y="2721113"/>
              <a:ext cx="3718887" cy="2880000"/>
            </a:xfrm>
            <a:prstGeom prst="rect">
              <a:avLst/>
            </a:prstGeom>
            <a:ln>
              <a:noFill/>
            </a:ln>
            <a:effectLst>
              <a:outerShdw blurRad="190500" dist="228600" dir="2700000" algn="ctr">
                <a:srgbClr val="000000">
                  <a:alpha val="30000"/>
                </a:srgbClr>
              </a:outerShdw>
            </a:effectLst>
            <a:sp3d prstMaterial="matte">
              <a:bevelT w="127000" h="63500"/>
            </a:sp3d>
          </p:spPr>
        </p:pic>
        <p:sp>
          <p:nvSpPr>
            <p:cNvPr id="10" name="TextBox 9">
              <a:extLst>
                <a:ext uri="{FF2B5EF4-FFF2-40B4-BE49-F238E27FC236}">
                  <a16:creationId xmlns:a16="http://schemas.microsoft.com/office/drawing/2014/main" id="{D657B3E7-13B5-0BF2-9D3F-B56954AC36B7}"/>
                </a:ext>
              </a:extLst>
            </p:cNvPr>
            <p:cNvSpPr txBox="1"/>
            <p:nvPr/>
          </p:nvSpPr>
          <p:spPr>
            <a:xfrm>
              <a:off x="2693672" y="5681577"/>
              <a:ext cx="2270173" cy="369332"/>
            </a:xfrm>
            <a:prstGeom prst="rect">
              <a:avLst/>
            </a:prstGeom>
            <a:ln>
              <a:noFill/>
            </a:ln>
            <a:effectLst>
              <a:outerShdw blurRad="190500" dist="228600" dir="2700000" algn="ctr">
                <a:srgbClr val="000000">
                  <a:alpha val="30000"/>
                </a:srgbClr>
              </a:outerShdw>
            </a:effectLst>
            <a:sp3d prstMaterial="matte">
              <a:bevelT w="127000" h="63500"/>
            </a:sp3d>
          </p:spPr>
          <p:txBody>
            <a:bodyPr wrap="none" rtlCol="0">
              <a:spAutoFit/>
            </a:bodyPr>
            <a:lstStyle/>
            <a:p>
              <a:pPr marL="0" indent="0" algn="ctr">
                <a:lnSpc>
                  <a:spcPct val="100000"/>
                </a:lnSpc>
                <a:spcBef>
                  <a:spcPts val="0"/>
                </a:spcBef>
                <a:buFontTx/>
                <a:buNone/>
              </a:pPr>
              <a:r>
                <a:rPr lang="en-US" sz="1800" dirty="0">
                  <a:solidFill>
                    <a:prstClr val="white"/>
                  </a:solidFill>
                  <a:latin typeface="Posterama" panose="020B0504020200020000" pitchFamily="34" charset="0"/>
                  <a:ea typeface="微软雅黑"/>
                  <a:cs typeface="Posterama" panose="020B0504020200020000" pitchFamily="34" charset="0"/>
                </a:rPr>
                <a:t>Result of the Model</a:t>
              </a:r>
              <a:endParaRPr lang="en-IN" sz="1800" dirty="0">
                <a:solidFill>
                  <a:prstClr val="white"/>
                </a:solidFill>
                <a:latin typeface="Posterama" panose="020B0504020200020000" pitchFamily="34" charset="0"/>
                <a:ea typeface="微软雅黑"/>
                <a:cs typeface="Posterama" panose="020B0504020200020000" pitchFamily="34" charset="0"/>
              </a:endParaRPr>
            </a:p>
          </p:txBody>
        </p:sp>
      </p:grpSp>
      <p:grpSp>
        <p:nvGrpSpPr>
          <p:cNvPr id="13" name="Group 12">
            <a:extLst>
              <a:ext uri="{FF2B5EF4-FFF2-40B4-BE49-F238E27FC236}">
                <a16:creationId xmlns:a16="http://schemas.microsoft.com/office/drawing/2014/main" id="{ED1C7D5C-2DD1-AD89-F727-D3B3C9900930}"/>
              </a:ext>
            </a:extLst>
          </p:cNvPr>
          <p:cNvGrpSpPr/>
          <p:nvPr/>
        </p:nvGrpSpPr>
        <p:grpSpPr>
          <a:xfrm>
            <a:off x="6503798" y="2349000"/>
            <a:ext cx="3025846" cy="4407524"/>
            <a:chOff x="6503798" y="2349000"/>
            <a:chExt cx="3025846" cy="4407524"/>
          </a:xfrm>
          <a:scene3d>
            <a:camera prst="orthographicFront">
              <a:rot lat="0" lon="0" rev="0"/>
            </a:camera>
            <a:lightRig rig="glow" dir="t">
              <a:rot lat="0" lon="0" rev="4800000"/>
            </a:lightRig>
          </a:scene3d>
        </p:grpSpPr>
        <p:pic>
          <p:nvPicPr>
            <p:cNvPr id="9" name="Picture 8">
              <a:extLst>
                <a:ext uri="{FF2B5EF4-FFF2-40B4-BE49-F238E27FC236}">
                  <a16:creationId xmlns:a16="http://schemas.microsoft.com/office/drawing/2014/main" id="{DFD15633-E139-FA41-2E71-7D8D0B7F0120}"/>
                </a:ext>
              </a:extLst>
            </p:cNvPr>
            <p:cNvPicPr>
              <a:picLocks noChangeAspect="1"/>
            </p:cNvPicPr>
            <p:nvPr/>
          </p:nvPicPr>
          <p:blipFill>
            <a:blip r:embed="rId3"/>
            <a:stretch>
              <a:fillRect/>
            </a:stretch>
          </p:blipFill>
          <p:spPr>
            <a:xfrm>
              <a:off x="6503798" y="2349000"/>
              <a:ext cx="3025846" cy="3960000"/>
            </a:xfrm>
            <a:prstGeom prst="rect">
              <a:avLst/>
            </a:prstGeom>
            <a:ln>
              <a:noFill/>
            </a:ln>
            <a:effectLst>
              <a:outerShdw blurRad="190500" dist="228600" dir="2700000" algn="ctr">
                <a:srgbClr val="000000">
                  <a:alpha val="30000"/>
                </a:srgbClr>
              </a:outerShdw>
            </a:effectLst>
            <a:sp3d prstMaterial="matte">
              <a:bevelT w="127000" h="63500"/>
            </a:sp3d>
          </p:spPr>
        </p:pic>
        <p:sp>
          <p:nvSpPr>
            <p:cNvPr id="11" name="TextBox 10">
              <a:extLst>
                <a:ext uri="{FF2B5EF4-FFF2-40B4-BE49-F238E27FC236}">
                  <a16:creationId xmlns:a16="http://schemas.microsoft.com/office/drawing/2014/main" id="{F9DEEB20-1B1A-CDD1-9C93-74688D430539}"/>
                </a:ext>
              </a:extLst>
            </p:cNvPr>
            <p:cNvSpPr txBox="1"/>
            <p:nvPr/>
          </p:nvSpPr>
          <p:spPr>
            <a:xfrm>
              <a:off x="6767025" y="6387192"/>
              <a:ext cx="2499402" cy="369332"/>
            </a:xfrm>
            <a:prstGeom prst="rect">
              <a:avLst/>
            </a:prstGeom>
            <a:ln>
              <a:noFill/>
            </a:ln>
            <a:effectLst>
              <a:outerShdw blurRad="190500" dist="228600" dir="2700000" algn="ctr">
                <a:srgbClr val="000000">
                  <a:alpha val="30000"/>
                </a:srgbClr>
              </a:outerShdw>
            </a:effectLst>
            <a:sp3d prstMaterial="matte">
              <a:bevelT w="127000" h="63500"/>
            </a:sp3d>
          </p:spPr>
          <p:txBody>
            <a:bodyPr wrap="none" rtlCol="0">
              <a:spAutoFit/>
            </a:bodyPr>
            <a:lstStyle/>
            <a:p>
              <a:pPr marL="0" indent="0" algn="ctr">
                <a:lnSpc>
                  <a:spcPct val="100000"/>
                </a:lnSpc>
                <a:spcBef>
                  <a:spcPts val="0"/>
                </a:spcBef>
                <a:buFontTx/>
                <a:buNone/>
              </a:pPr>
              <a:r>
                <a:rPr lang="en-US" sz="1800" dirty="0">
                  <a:solidFill>
                    <a:prstClr val="white"/>
                  </a:solidFill>
                  <a:latin typeface="Posterama" panose="020B0504020200020000" pitchFamily="34" charset="0"/>
                  <a:ea typeface="微软雅黑"/>
                  <a:cs typeface="Posterama" panose="020B0504020200020000" pitchFamily="34" charset="0"/>
                </a:rPr>
                <a:t>Telegram Notification</a:t>
              </a:r>
              <a:endParaRPr lang="en-IN" sz="1800" dirty="0">
                <a:solidFill>
                  <a:prstClr val="white"/>
                </a:solidFill>
                <a:latin typeface="Posterama" panose="020B0504020200020000" pitchFamily="34" charset="0"/>
                <a:ea typeface="微软雅黑"/>
                <a:cs typeface="Posterama" panose="020B0504020200020000" pitchFamily="34" charset="0"/>
              </a:endParaRPr>
            </a:p>
          </p:txBody>
        </p:sp>
      </p:grpSp>
    </p:spTree>
    <p:extLst>
      <p:ext uri="{BB962C8B-B14F-4D97-AF65-F5344CB8AC3E}">
        <p14:creationId xmlns:p14="http://schemas.microsoft.com/office/powerpoint/2010/main" val="31300235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A person holding a tablet&#10;&#10;Description automatically generated with medium confidence">
            <a:extLst>
              <a:ext uri="{FF2B5EF4-FFF2-40B4-BE49-F238E27FC236}">
                <a16:creationId xmlns:a16="http://schemas.microsoft.com/office/drawing/2014/main" id="{0B0C7729-3992-1D38-5854-67FAB60060FA}"/>
              </a:ext>
            </a:extLst>
          </p:cNvPr>
          <p:cNvPicPr>
            <a:picLocks noGrp="1" noChangeAspect="1"/>
          </p:cNvPicPr>
          <p:nvPr>
            <p:ph type="pic" sz="quarter" idx="51"/>
          </p:nvPr>
        </p:nvPicPr>
        <p:blipFill rotWithShape="1">
          <a:blip r:embed="rId2"/>
          <a:srcRect l="19487" t="435" r="21811" b="-435"/>
          <a:stretch/>
        </p:blipFill>
        <p:spPr>
          <a:xfrm>
            <a:off x="1788170" y="2296125"/>
            <a:ext cx="1886360" cy="2144668"/>
          </a:xfrm>
        </p:spPr>
      </p:pic>
      <p:sp>
        <p:nvSpPr>
          <p:cNvPr id="2" name="Title 1">
            <a:extLst>
              <a:ext uri="{FF2B5EF4-FFF2-40B4-BE49-F238E27FC236}">
                <a16:creationId xmlns:a16="http://schemas.microsoft.com/office/drawing/2014/main" id="{63C4AD3C-7498-068E-5B8F-4873EAF17BDB}"/>
              </a:ext>
            </a:extLst>
          </p:cNvPr>
          <p:cNvSpPr>
            <a:spLocks noGrp="1"/>
          </p:cNvSpPr>
          <p:nvPr>
            <p:ph type="title"/>
          </p:nvPr>
        </p:nvSpPr>
        <p:spPr>
          <a:xfrm>
            <a:off x="4140158" y="272625"/>
            <a:ext cx="6599429" cy="648000"/>
          </a:xfrm>
        </p:spPr>
        <p:txBody>
          <a:bodyPr/>
          <a:lstStyle/>
          <a:p>
            <a:r>
              <a:rPr lang="en-US" sz="4400" dirty="0"/>
              <a:t>Applications</a:t>
            </a:r>
            <a:endParaRPr lang="en-IN" sz="4400" dirty="0"/>
          </a:p>
        </p:txBody>
      </p:sp>
      <p:graphicFrame>
        <p:nvGraphicFramePr>
          <p:cNvPr id="12" name="Diagram 11">
            <a:extLst>
              <a:ext uri="{FF2B5EF4-FFF2-40B4-BE49-F238E27FC236}">
                <a16:creationId xmlns:a16="http://schemas.microsoft.com/office/drawing/2014/main" id="{8DED246D-AA71-5770-687E-4516051BFCAA}"/>
              </a:ext>
            </a:extLst>
          </p:cNvPr>
          <p:cNvGraphicFramePr/>
          <p:nvPr>
            <p:extLst>
              <p:ext uri="{D42A27DB-BD31-4B8C-83A1-F6EECF244321}">
                <p14:modId xmlns:p14="http://schemas.microsoft.com/office/powerpoint/2010/main" val="2769247490"/>
              </p:ext>
            </p:extLst>
          </p:nvPr>
        </p:nvGraphicFramePr>
        <p:xfrm>
          <a:off x="4140158" y="1013931"/>
          <a:ext cx="7681727" cy="55714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544130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A4703-EF12-73CB-487A-1E1B5E6937D1}"/>
              </a:ext>
            </a:extLst>
          </p:cNvPr>
          <p:cNvSpPr>
            <a:spLocks noGrp="1"/>
          </p:cNvSpPr>
          <p:nvPr>
            <p:ph type="title"/>
          </p:nvPr>
        </p:nvSpPr>
        <p:spPr>
          <a:xfrm>
            <a:off x="5355771" y="328546"/>
            <a:ext cx="5071736" cy="648000"/>
          </a:xfrm>
        </p:spPr>
        <p:txBody>
          <a:bodyPr/>
          <a:lstStyle/>
          <a:p>
            <a:r>
              <a:rPr lang="en-US" sz="4400"/>
              <a:t>Conclusion</a:t>
            </a:r>
            <a:endParaRPr lang="en-IN" sz="4400" dirty="0"/>
          </a:p>
        </p:txBody>
      </p:sp>
      <p:sp>
        <p:nvSpPr>
          <p:cNvPr id="3" name="Text Placeholder 2">
            <a:extLst>
              <a:ext uri="{FF2B5EF4-FFF2-40B4-BE49-F238E27FC236}">
                <a16:creationId xmlns:a16="http://schemas.microsoft.com/office/drawing/2014/main" id="{BE9E77A6-F6F8-AEBE-6C30-8C2A00B006A4}"/>
              </a:ext>
            </a:extLst>
          </p:cNvPr>
          <p:cNvSpPr>
            <a:spLocks noGrp="1"/>
          </p:cNvSpPr>
          <p:nvPr>
            <p:ph type="body" sz="quarter" idx="29"/>
          </p:nvPr>
        </p:nvSpPr>
        <p:spPr>
          <a:xfrm>
            <a:off x="5355771" y="976546"/>
            <a:ext cx="6456784" cy="5265634"/>
          </a:xfrm>
        </p:spPr>
        <p:txBody>
          <a:bodyPr/>
          <a:lstStyle/>
          <a:p>
            <a:pPr marL="285750" indent="-285750" algn="just">
              <a:buFont typeface="Wingdings" panose="05000000000000000000" pitchFamily="2" charset="2"/>
              <a:buChar char="Ø"/>
            </a:pPr>
            <a:r>
              <a:rPr lang="en-US" sz="1800" dirty="0">
                <a:solidFill>
                  <a:schemeClr val="bg1"/>
                </a:solidFill>
              </a:rPr>
              <a:t>The combined project integrates motion and fire detection using computer vision technology to detect instances of motion and fire in real-time using a webcam.</a:t>
            </a:r>
          </a:p>
          <a:p>
            <a:pPr marL="285750" indent="-285750" algn="just">
              <a:buFont typeface="Wingdings" panose="05000000000000000000" pitchFamily="2" charset="2"/>
              <a:buChar char="Ø"/>
            </a:pPr>
            <a:r>
              <a:rPr lang="en-US" sz="1800" dirty="0">
                <a:solidFill>
                  <a:schemeClr val="bg1"/>
                </a:solidFill>
              </a:rPr>
              <a:t>When motion or fire is detected, the system sends a real-time notification to the user via a telegram with an image confirmation.</a:t>
            </a:r>
          </a:p>
          <a:p>
            <a:pPr marL="285750" indent="-285750" algn="just">
              <a:buFont typeface="Wingdings" panose="05000000000000000000" pitchFamily="2" charset="2"/>
              <a:buChar char="Ø"/>
            </a:pPr>
            <a:r>
              <a:rPr lang="en-US" sz="1800" dirty="0">
                <a:solidFill>
                  <a:schemeClr val="bg1"/>
                </a:solidFill>
              </a:rPr>
              <a:t>In motion detection, the system sends a follow-up notification after 5 minutes if a new motion is detected and stores the data in a CSV file that holds the date and start and end time of motion.</a:t>
            </a:r>
          </a:p>
          <a:p>
            <a:pPr marL="285750" indent="-285750" algn="just">
              <a:buFont typeface="Wingdings" panose="05000000000000000000" pitchFamily="2" charset="2"/>
              <a:buChar char="Ø"/>
            </a:pPr>
            <a:r>
              <a:rPr lang="en-US" sz="1800" dirty="0">
                <a:solidFill>
                  <a:schemeClr val="bg1"/>
                </a:solidFill>
              </a:rPr>
              <a:t>In case of fire detection, the system sends a follow-up notification after 10 minutes if a new instance of fire is detected.</a:t>
            </a:r>
          </a:p>
          <a:p>
            <a:pPr marL="285750" indent="-285750" algn="just">
              <a:buFont typeface="Wingdings" panose="05000000000000000000" pitchFamily="2" charset="2"/>
              <a:buChar char="Ø"/>
            </a:pPr>
            <a:r>
              <a:rPr lang="en-US" sz="1800" dirty="0">
                <a:solidFill>
                  <a:schemeClr val="bg1"/>
                </a:solidFill>
              </a:rPr>
              <a:t>The real-time notifications and image-based confirmation enable quick and effective responses, making it an ideal solution for ensuring the safety and security of people and property.</a:t>
            </a:r>
            <a:endParaRPr lang="en-IN" sz="1800" dirty="0">
              <a:solidFill>
                <a:schemeClr val="bg1"/>
              </a:solidFill>
            </a:endParaRPr>
          </a:p>
        </p:txBody>
      </p:sp>
    </p:spTree>
    <p:extLst>
      <p:ext uri="{BB962C8B-B14F-4D97-AF65-F5344CB8AC3E}">
        <p14:creationId xmlns:p14="http://schemas.microsoft.com/office/powerpoint/2010/main" val="17491678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descr="People working in office">
            <a:extLst>
              <a:ext uri="{FF2B5EF4-FFF2-40B4-BE49-F238E27FC236}">
                <a16:creationId xmlns:a16="http://schemas.microsoft.com/office/drawing/2014/main" id="{496155F4-61B2-441D-9F16-788866450DA2}"/>
              </a:ext>
            </a:extLst>
          </p:cNvPr>
          <p:cNvPicPr>
            <a:picLocks noGrp="1" noChangeAspect="1"/>
          </p:cNvPicPr>
          <p:nvPr>
            <p:ph type="pic" sz="quarter" idx="49"/>
          </p:nvPr>
        </p:nvPicPr>
        <p:blipFill rotWithShape="1">
          <a:blip r:embed="rId2" cstate="print">
            <a:extLst>
              <a:ext uri="{28A0092B-C50C-407E-A947-70E740481C1C}">
                <a14:useLocalDpi xmlns:a14="http://schemas.microsoft.com/office/drawing/2010/main"/>
              </a:ext>
            </a:extLst>
          </a:blip>
          <a:srcRect/>
          <a:stretch/>
        </p:blipFill>
        <p:spPr/>
      </p:pic>
      <p:pic>
        <p:nvPicPr>
          <p:cNvPr id="16" name="图片占位符 15" descr="People in an office discussing work over a laptop&#10;">
            <a:extLst>
              <a:ext uri="{FF2B5EF4-FFF2-40B4-BE49-F238E27FC236}">
                <a16:creationId xmlns:a16="http://schemas.microsoft.com/office/drawing/2014/main" id="{BCD5762E-DD49-42B3-9CA8-46A4AD7193E2}"/>
              </a:ext>
            </a:extLst>
          </p:cNvPr>
          <p:cNvPicPr>
            <a:picLocks noGrp="1" noChangeAspect="1"/>
          </p:cNvPicPr>
          <p:nvPr>
            <p:ph type="pic" sz="quarter" idx="48"/>
          </p:nvPr>
        </p:nvPicPr>
        <p:blipFill rotWithShape="1">
          <a:blip r:embed="rId3" cstate="print">
            <a:extLst>
              <a:ext uri="{28A0092B-C50C-407E-A947-70E740481C1C}">
                <a14:useLocalDpi xmlns:a14="http://schemas.microsoft.com/office/drawing/2010/main"/>
              </a:ext>
            </a:extLst>
          </a:blip>
          <a:srcRect/>
          <a:stretch/>
        </p:blipFill>
        <p:spPr/>
      </p:pic>
      <p:pic>
        <p:nvPicPr>
          <p:cNvPr id="18" name="图片占位符 17" descr="Layout of website design sketches on white paper">
            <a:extLst>
              <a:ext uri="{FF2B5EF4-FFF2-40B4-BE49-F238E27FC236}">
                <a16:creationId xmlns:a16="http://schemas.microsoft.com/office/drawing/2014/main" id="{1051CD21-1408-4D13-BF0B-0D7013AD2D0C}"/>
              </a:ext>
            </a:extLst>
          </p:cNvPr>
          <p:cNvPicPr>
            <a:picLocks noGrp="1" noChangeAspect="1"/>
          </p:cNvPicPr>
          <p:nvPr>
            <p:ph type="pic" sz="quarter" idx="51"/>
          </p:nvPr>
        </p:nvPicPr>
        <p:blipFill rotWithShape="1">
          <a:blip r:embed="rId4" cstate="print">
            <a:extLst>
              <a:ext uri="{28A0092B-C50C-407E-A947-70E740481C1C}">
                <a14:useLocalDpi xmlns:a14="http://schemas.microsoft.com/office/drawing/2010/main"/>
              </a:ext>
            </a:extLst>
          </a:blip>
          <a:srcRect/>
          <a:stretch/>
        </p:blipFill>
        <p:spPr/>
      </p:pic>
      <p:pic>
        <p:nvPicPr>
          <p:cNvPr id="28" name="Picture Placeholder 27" descr="Businesswoman reviewing sticky notes on a wall">
            <a:extLst>
              <a:ext uri="{FF2B5EF4-FFF2-40B4-BE49-F238E27FC236}">
                <a16:creationId xmlns:a16="http://schemas.microsoft.com/office/drawing/2014/main" id="{B746A775-E65C-70F6-9DB4-E51F7F2DAECE}"/>
              </a:ext>
            </a:extLst>
          </p:cNvPr>
          <p:cNvPicPr>
            <a:picLocks noGrp="1" noChangeAspect="1"/>
          </p:cNvPicPr>
          <p:nvPr>
            <p:ph type="pic" sz="quarter" idx="50"/>
          </p:nvPr>
        </p:nvPicPr>
        <p:blipFill>
          <a:blip r:embed="rId5" cstate="print">
            <a:extLst>
              <a:ext uri="{28A0092B-C50C-407E-A947-70E740481C1C}">
                <a14:useLocalDpi xmlns:a14="http://schemas.microsoft.com/office/drawing/2010/main"/>
              </a:ext>
            </a:extLst>
          </a:blip>
          <a:srcRect/>
          <a:stretch>
            <a:fillRect/>
          </a:stretch>
        </p:blipFill>
        <p:spPr/>
      </p:pic>
      <p:pic>
        <p:nvPicPr>
          <p:cNvPr id="7" name="Picture 6" descr="Logo&#10;&#10;Description automatically generated">
            <a:extLst>
              <a:ext uri="{FF2B5EF4-FFF2-40B4-BE49-F238E27FC236}">
                <a16:creationId xmlns:a16="http://schemas.microsoft.com/office/drawing/2014/main" id="{FF8255A0-3B5D-2A5B-2B97-2794F571B3CB}"/>
              </a:ext>
            </a:extLst>
          </p:cNvPr>
          <p:cNvPicPr>
            <a:picLocks noChangeAspect="1"/>
          </p:cNvPicPr>
          <p:nvPr/>
        </p:nvPicPr>
        <p:blipFill>
          <a:blip r:embed="rId6"/>
          <a:stretch>
            <a:fillRect/>
          </a:stretch>
        </p:blipFill>
        <p:spPr>
          <a:xfrm>
            <a:off x="7316060" y="1629000"/>
            <a:ext cx="3675831" cy="3600000"/>
          </a:xfrm>
          <a:prstGeom prst="rect">
            <a:avLst/>
          </a:prstGeom>
        </p:spPr>
      </p:pic>
    </p:spTree>
    <p:extLst>
      <p:ext uri="{BB962C8B-B14F-4D97-AF65-F5344CB8AC3E}">
        <p14:creationId xmlns:p14="http://schemas.microsoft.com/office/powerpoint/2010/main" val="529279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9CB77-C131-DFF4-651C-EB38185F19BB}"/>
              </a:ext>
            </a:extLst>
          </p:cNvPr>
          <p:cNvSpPr>
            <a:spLocks noGrp="1"/>
          </p:cNvSpPr>
          <p:nvPr>
            <p:ph type="title"/>
          </p:nvPr>
        </p:nvSpPr>
        <p:spPr>
          <a:xfrm>
            <a:off x="587829" y="208496"/>
            <a:ext cx="10515600" cy="1115434"/>
          </a:xfrm>
        </p:spPr>
        <p:txBody>
          <a:bodyPr/>
          <a:lstStyle/>
          <a:p>
            <a:r>
              <a:rPr lang="en-US" dirty="0"/>
              <a:t>Agenda</a:t>
            </a:r>
            <a:endParaRPr lang="en-IN" dirty="0"/>
          </a:p>
        </p:txBody>
      </p:sp>
      <p:graphicFrame>
        <p:nvGraphicFramePr>
          <p:cNvPr id="6" name="Diagram 5">
            <a:extLst>
              <a:ext uri="{FF2B5EF4-FFF2-40B4-BE49-F238E27FC236}">
                <a16:creationId xmlns:a16="http://schemas.microsoft.com/office/drawing/2014/main" id="{CA04D784-A22B-24D1-C363-4BF53FF4463B}"/>
              </a:ext>
            </a:extLst>
          </p:cNvPr>
          <p:cNvGraphicFramePr/>
          <p:nvPr>
            <p:extLst>
              <p:ext uri="{D42A27DB-BD31-4B8C-83A1-F6EECF244321}">
                <p14:modId xmlns:p14="http://schemas.microsoft.com/office/powerpoint/2010/main" val="3823222834"/>
              </p:ext>
            </p:extLst>
          </p:nvPr>
        </p:nvGraphicFramePr>
        <p:xfrm>
          <a:off x="587829" y="1672935"/>
          <a:ext cx="11016342" cy="3960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343014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509574" y="398720"/>
            <a:ext cx="5117162" cy="1325563"/>
          </a:xfrm>
        </p:spPr>
        <p:txBody>
          <a:bodyPr/>
          <a:lstStyle/>
          <a:p>
            <a:r>
              <a:rPr lang="en-US" altLang="zh-CN" dirty="0"/>
              <a:t>Introduction</a:t>
            </a:r>
            <a:endParaRPr lang="en-US"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509574" y="1724283"/>
            <a:ext cx="6525708" cy="4491382"/>
          </a:xfrm>
        </p:spPr>
        <p:txBody>
          <a:bodyPr/>
          <a:lstStyle/>
          <a:p>
            <a:pPr marL="285750" indent="-285750" algn="just">
              <a:buFont typeface="Arial" panose="020B0604020202020204" pitchFamily="34" charset="0"/>
              <a:buChar char="•"/>
            </a:pPr>
            <a:r>
              <a:rPr lang="en-US" sz="2000" dirty="0"/>
              <a:t>The project aims to demonstrate the potential of computer vision technology in practical applications, specifically in security and safety.</a:t>
            </a:r>
          </a:p>
          <a:p>
            <a:pPr marL="285750" indent="-285750" algn="just">
              <a:buFont typeface="Arial" panose="020B0604020202020204" pitchFamily="34" charset="0"/>
              <a:buChar char="•"/>
            </a:pPr>
            <a:r>
              <a:rPr lang="en-US" sz="2000" dirty="0"/>
              <a:t>The project is a combination of two individual projects:</a:t>
            </a:r>
          </a:p>
          <a:p>
            <a:pPr marL="971550" lvl="1" indent="-285750" algn="just"/>
            <a:r>
              <a:rPr lang="en-US" sz="1800" dirty="0"/>
              <a:t>Motion Detection System</a:t>
            </a:r>
          </a:p>
          <a:p>
            <a:pPr marL="971550" lvl="1" indent="-285750" algn="just"/>
            <a:r>
              <a:rPr lang="en-US" sz="1800" dirty="0"/>
              <a:t>Fire Detection System</a:t>
            </a:r>
          </a:p>
          <a:p>
            <a:pPr marL="285750" indent="-285750" algn="just">
              <a:buFont typeface="Arial" panose="020B0604020202020204" pitchFamily="34" charset="0"/>
              <a:buChar char="•"/>
            </a:pPr>
            <a:r>
              <a:rPr lang="en-US" sz="2000" dirty="0"/>
              <a:t>We have executed the projects using OpenCV and webcam.</a:t>
            </a:r>
          </a:p>
          <a:p>
            <a:pPr marL="285750" indent="-285750" algn="just">
              <a:buFont typeface="Arial" panose="020B0604020202020204" pitchFamily="34" charset="0"/>
              <a:buChar char="•"/>
            </a:pPr>
            <a:r>
              <a:rPr lang="en-US" sz="2000" dirty="0"/>
              <a:t>Motion Detection System uses the concept of Absolute Differencing to detect motion.</a:t>
            </a:r>
          </a:p>
          <a:p>
            <a:pPr marL="285750" indent="-285750" algn="just">
              <a:buFont typeface="Arial" panose="020B0604020202020204" pitchFamily="34" charset="0"/>
              <a:buChar char="•"/>
            </a:pPr>
            <a:r>
              <a:rPr lang="en-US" sz="2000" dirty="0"/>
              <a:t>Fire Detection System uses the HAAR Cascade file to detect the instances of motion.</a:t>
            </a:r>
          </a:p>
        </p:txBody>
      </p:sp>
      <p:pic>
        <p:nvPicPr>
          <p:cNvPr id="12" name="Picture Placeholder 11">
            <a:extLst>
              <a:ext uri="{FF2B5EF4-FFF2-40B4-BE49-F238E27FC236}">
                <a16:creationId xmlns:a16="http://schemas.microsoft.com/office/drawing/2014/main" id="{8C4B5C6A-45B4-1976-622A-4CEB4E3211BC}"/>
              </a:ext>
            </a:extLst>
          </p:cNvPr>
          <p:cNvPicPr>
            <a:picLocks noGrp="1" noChangeAspect="1"/>
          </p:cNvPicPr>
          <p:nvPr>
            <p:ph type="pic" sz="quarter" idx="51"/>
          </p:nvPr>
        </p:nvPicPr>
        <p:blipFill rotWithShape="1">
          <a:blip r:embed="rId2"/>
          <a:srcRect l="29511" r="15651"/>
          <a:stretch/>
        </p:blipFill>
        <p:spPr>
          <a:xfrm>
            <a:off x="8121567" y="0"/>
            <a:ext cx="4061102" cy="4320000"/>
          </a:xfrm>
        </p:spPr>
      </p:pic>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a:spLocks noChangeAspect="1"/>
          </p:cNvSpPr>
          <p:nvPr/>
        </p:nvSpPr>
        <p:spPr>
          <a:xfrm>
            <a:off x="7572975" y="0"/>
            <a:ext cx="1100632" cy="1260000"/>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Tree>
    <p:extLst>
      <p:ext uri="{BB962C8B-B14F-4D97-AF65-F5344CB8AC3E}">
        <p14:creationId xmlns:p14="http://schemas.microsoft.com/office/powerpoint/2010/main" val="77554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45">
            <a:extLst>
              <a:ext uri="{FF2B5EF4-FFF2-40B4-BE49-F238E27FC236}">
                <a16:creationId xmlns:a16="http://schemas.microsoft.com/office/drawing/2014/main" id="{1819A7D8-3ED8-645C-A4F6-4814DAC462BD}"/>
              </a:ext>
            </a:extLst>
          </p:cNvPr>
          <p:cNvSpPr>
            <a:spLocks noGrp="1"/>
          </p:cNvSpPr>
          <p:nvPr>
            <p:ph type="title"/>
          </p:nvPr>
        </p:nvSpPr>
        <p:spPr>
          <a:xfrm>
            <a:off x="1484764" y="1986926"/>
            <a:ext cx="5257793" cy="2057441"/>
          </a:xfrm>
        </p:spPr>
        <p:txBody>
          <a:bodyPr anchor="ctr">
            <a:normAutofit/>
          </a:bodyPr>
          <a:lstStyle/>
          <a:p>
            <a:r>
              <a:rPr lang="en-US" dirty="0"/>
              <a:t>Motion Detection</a:t>
            </a:r>
            <a:br>
              <a:rPr lang="en-US" dirty="0"/>
            </a:br>
            <a:r>
              <a:rPr lang="en-US" dirty="0"/>
              <a:t>System</a:t>
            </a:r>
          </a:p>
        </p:txBody>
      </p:sp>
      <p:pic>
        <p:nvPicPr>
          <p:cNvPr id="5" name="Picture placeholder 19">
            <a:extLst>
              <a:ext uri="{FF2B5EF4-FFF2-40B4-BE49-F238E27FC236}">
                <a16:creationId xmlns:a16="http://schemas.microsoft.com/office/drawing/2014/main" id="{07FBA9C3-CCDE-FA66-8471-D72546B4C74E}"/>
              </a:ext>
            </a:extLst>
          </p:cNvPr>
          <p:cNvPicPr>
            <a:picLocks noChangeAspect="1"/>
          </p:cNvPicPr>
          <p:nvPr/>
        </p:nvPicPr>
        <p:blipFill rotWithShape="1">
          <a:blip r:embed="rId2"/>
          <a:srcRect t="-26667" b="-26667"/>
          <a:stretch/>
        </p:blipFill>
        <p:spPr>
          <a:xfrm>
            <a:off x="6742556" y="729000"/>
            <a:ext cx="4695636" cy="5400000"/>
          </a:xfrm>
          <a:prstGeom prst="teardrop">
            <a:avLst/>
          </a:prstGeom>
          <a:noFill/>
        </p:spPr>
      </p:pic>
    </p:spTree>
    <p:extLst>
      <p:ext uri="{BB962C8B-B14F-4D97-AF65-F5344CB8AC3E}">
        <p14:creationId xmlns:p14="http://schemas.microsoft.com/office/powerpoint/2010/main" val="7268534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9BAF7-67F9-DB8D-6F2D-2710FCD12DD6}"/>
              </a:ext>
            </a:extLst>
          </p:cNvPr>
          <p:cNvSpPr>
            <a:spLocks noGrp="1"/>
          </p:cNvSpPr>
          <p:nvPr>
            <p:ph type="title"/>
          </p:nvPr>
        </p:nvSpPr>
        <p:spPr>
          <a:xfrm>
            <a:off x="581709" y="195200"/>
            <a:ext cx="10889796" cy="730746"/>
          </a:xfrm>
        </p:spPr>
        <p:txBody>
          <a:bodyPr vert="horz" lIns="91440" tIns="45720" rIns="91440" bIns="45720" rtlCol="0" anchor="t">
            <a:normAutofit/>
          </a:bodyPr>
          <a:lstStyle/>
          <a:p>
            <a:r>
              <a:rPr lang="en-US" b="1" kern="1200" dirty="0"/>
              <a:t>Methodology</a:t>
            </a:r>
          </a:p>
        </p:txBody>
      </p:sp>
      <p:graphicFrame>
        <p:nvGraphicFramePr>
          <p:cNvPr id="8" name="TextBox 5">
            <a:extLst>
              <a:ext uri="{FF2B5EF4-FFF2-40B4-BE49-F238E27FC236}">
                <a16:creationId xmlns:a16="http://schemas.microsoft.com/office/drawing/2014/main" id="{AD7E2D00-3F94-0AA3-48BA-ABBBAAF45E8A}"/>
              </a:ext>
            </a:extLst>
          </p:cNvPr>
          <p:cNvGraphicFramePr/>
          <p:nvPr>
            <p:extLst>
              <p:ext uri="{D42A27DB-BD31-4B8C-83A1-F6EECF244321}">
                <p14:modId xmlns:p14="http://schemas.microsoft.com/office/powerpoint/2010/main" val="330871109"/>
              </p:ext>
            </p:extLst>
          </p:nvPr>
        </p:nvGraphicFramePr>
        <p:xfrm>
          <a:off x="651102" y="925945"/>
          <a:ext cx="10889796" cy="54653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995880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9BAF7-67F9-DB8D-6F2D-2710FCD12DD6}"/>
              </a:ext>
            </a:extLst>
          </p:cNvPr>
          <p:cNvSpPr>
            <a:spLocks noGrp="1"/>
          </p:cNvSpPr>
          <p:nvPr>
            <p:ph type="title"/>
          </p:nvPr>
        </p:nvSpPr>
        <p:spPr>
          <a:xfrm>
            <a:off x="581709" y="195200"/>
            <a:ext cx="10889796" cy="730746"/>
          </a:xfrm>
        </p:spPr>
        <p:txBody>
          <a:bodyPr vert="horz" lIns="91440" tIns="45720" rIns="91440" bIns="45720" rtlCol="0" anchor="t">
            <a:normAutofit/>
          </a:bodyPr>
          <a:lstStyle/>
          <a:p>
            <a:r>
              <a:rPr lang="en-US" b="1" kern="1200" dirty="0"/>
              <a:t>Methodology</a:t>
            </a:r>
          </a:p>
        </p:txBody>
      </p:sp>
      <p:graphicFrame>
        <p:nvGraphicFramePr>
          <p:cNvPr id="8" name="TextBox 5">
            <a:extLst>
              <a:ext uri="{FF2B5EF4-FFF2-40B4-BE49-F238E27FC236}">
                <a16:creationId xmlns:a16="http://schemas.microsoft.com/office/drawing/2014/main" id="{AD7E2D00-3F94-0AA3-48BA-ABBBAAF45E8A}"/>
              </a:ext>
            </a:extLst>
          </p:cNvPr>
          <p:cNvGraphicFramePr/>
          <p:nvPr>
            <p:extLst>
              <p:ext uri="{D42A27DB-BD31-4B8C-83A1-F6EECF244321}">
                <p14:modId xmlns:p14="http://schemas.microsoft.com/office/powerpoint/2010/main" val="1401783845"/>
              </p:ext>
            </p:extLst>
          </p:nvPr>
        </p:nvGraphicFramePr>
        <p:xfrm>
          <a:off x="651102" y="925945"/>
          <a:ext cx="10889796" cy="54653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452077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F9625-68A0-2E3F-2658-4FC695AF952E}"/>
              </a:ext>
            </a:extLst>
          </p:cNvPr>
          <p:cNvSpPr>
            <a:spLocks noGrp="1"/>
          </p:cNvSpPr>
          <p:nvPr>
            <p:ph type="title"/>
          </p:nvPr>
        </p:nvSpPr>
        <p:spPr>
          <a:xfrm>
            <a:off x="651102" y="208354"/>
            <a:ext cx="10889796" cy="631401"/>
          </a:xfrm>
        </p:spPr>
        <p:txBody>
          <a:bodyPr/>
          <a:lstStyle/>
          <a:p>
            <a:r>
              <a:rPr lang="en-US" dirty="0"/>
              <a:t>Result</a:t>
            </a:r>
            <a:endParaRPr lang="en-IN" dirty="0"/>
          </a:p>
        </p:txBody>
      </p:sp>
      <p:sp>
        <p:nvSpPr>
          <p:cNvPr id="7" name="TextBox 6">
            <a:extLst>
              <a:ext uri="{FF2B5EF4-FFF2-40B4-BE49-F238E27FC236}">
                <a16:creationId xmlns:a16="http://schemas.microsoft.com/office/drawing/2014/main" id="{EBA4C019-FB2D-C3C6-DE71-3559916C2511}"/>
              </a:ext>
            </a:extLst>
          </p:cNvPr>
          <p:cNvSpPr txBox="1"/>
          <p:nvPr/>
        </p:nvSpPr>
        <p:spPr>
          <a:xfrm>
            <a:off x="651103" y="1026367"/>
            <a:ext cx="10889795" cy="2554545"/>
          </a:xfrm>
          <a:prstGeom prst="rect">
            <a:avLst/>
          </a:prstGeom>
        </p:spPr>
        <p:txBody>
          <a:bodyPr wrap="square" rtlCol="0">
            <a:spAutoFit/>
          </a:bodyPr>
          <a:lstStyle/>
          <a:p>
            <a:pPr marL="342900" indent="-342900" algn="just">
              <a:lnSpc>
                <a:spcPct val="100000"/>
              </a:lnSpc>
              <a:spcBef>
                <a:spcPts val="0"/>
              </a:spcBef>
              <a:buFont typeface="Wingdings" panose="05000000000000000000" pitchFamily="2" charset="2"/>
              <a:buChar char="Ø"/>
            </a:pPr>
            <a:r>
              <a:rPr lang="en-US" sz="2000" dirty="0">
                <a:solidFill>
                  <a:prstClr val="white"/>
                </a:solidFill>
                <a:latin typeface="Posterama" panose="020B0504020200020000" pitchFamily="34" charset="0"/>
                <a:ea typeface="微软雅黑"/>
                <a:cs typeface="Posterama" panose="020B0504020200020000" pitchFamily="34" charset="0"/>
              </a:rPr>
              <a:t>The model can determine whether or not there is motion in the room.</a:t>
            </a:r>
          </a:p>
          <a:p>
            <a:pPr marL="342900" indent="-342900" algn="just">
              <a:lnSpc>
                <a:spcPct val="100000"/>
              </a:lnSpc>
              <a:spcBef>
                <a:spcPts val="0"/>
              </a:spcBef>
              <a:buFont typeface="Wingdings" panose="05000000000000000000" pitchFamily="2" charset="2"/>
              <a:buChar char="Ø"/>
            </a:pPr>
            <a:r>
              <a:rPr lang="en-US" sz="2000" dirty="0">
                <a:solidFill>
                  <a:prstClr val="white"/>
                </a:solidFill>
                <a:latin typeface="Posterama" panose="020B0504020200020000" pitchFamily="34" charset="0"/>
                <a:ea typeface="微软雅黑"/>
                <a:cs typeface="Posterama" panose="020B0504020200020000" pitchFamily="34" charset="0"/>
              </a:rPr>
              <a:t>Additionally, the model produces a beeping buzzer sound at each incidence of the move.</a:t>
            </a:r>
          </a:p>
          <a:p>
            <a:pPr marL="342900" indent="-342900" algn="just">
              <a:lnSpc>
                <a:spcPct val="100000"/>
              </a:lnSpc>
              <a:spcBef>
                <a:spcPts val="0"/>
              </a:spcBef>
              <a:buFont typeface="Wingdings" panose="05000000000000000000" pitchFamily="2" charset="2"/>
              <a:buChar char="Ø"/>
            </a:pPr>
            <a:r>
              <a:rPr lang="en-US" sz="2000" dirty="0">
                <a:solidFill>
                  <a:prstClr val="white"/>
                </a:solidFill>
                <a:latin typeface="Posterama" panose="020B0504020200020000" pitchFamily="34" charset="0"/>
                <a:ea typeface="微软雅黑"/>
                <a:cs typeface="Posterama" panose="020B0504020200020000" pitchFamily="34" charset="0"/>
              </a:rPr>
              <a:t>After the execution of the model has been finished, a CSV file will be created with the name “Security_Log.” The CSV file possesses the dates, as well as the start and end times, of the motion instances.</a:t>
            </a:r>
          </a:p>
          <a:p>
            <a:pPr marL="342900" indent="-342900" algn="just">
              <a:lnSpc>
                <a:spcPct val="100000"/>
              </a:lnSpc>
              <a:spcBef>
                <a:spcPts val="0"/>
              </a:spcBef>
              <a:buFont typeface="Wingdings" panose="05000000000000000000" pitchFamily="2" charset="2"/>
              <a:buChar char="Ø"/>
            </a:pPr>
            <a:r>
              <a:rPr lang="en-US" sz="2000" dirty="0">
                <a:solidFill>
                  <a:prstClr val="white"/>
                </a:solidFill>
                <a:latin typeface="Posterama" panose="020B0504020200020000" pitchFamily="34" charset="0"/>
                <a:ea typeface="微软雅黑"/>
                <a:cs typeface="Posterama" panose="020B0504020200020000" pitchFamily="34" charset="0"/>
              </a:rPr>
              <a:t>Alerts are sent out to Telegram Bot immediately upon the first instance of motion and after 5 minutes if more activity has occurred.</a:t>
            </a:r>
            <a:endParaRPr lang="en-IN" sz="2000" dirty="0">
              <a:solidFill>
                <a:prstClr val="white"/>
              </a:solidFill>
              <a:latin typeface="Posterama" panose="020B0504020200020000" pitchFamily="34" charset="0"/>
              <a:ea typeface="微软雅黑"/>
              <a:cs typeface="Posterama" panose="020B0504020200020000" pitchFamily="34" charset="0"/>
            </a:endParaRPr>
          </a:p>
        </p:txBody>
      </p:sp>
      <p:grpSp>
        <p:nvGrpSpPr>
          <p:cNvPr id="17" name="Group 16">
            <a:extLst>
              <a:ext uri="{FF2B5EF4-FFF2-40B4-BE49-F238E27FC236}">
                <a16:creationId xmlns:a16="http://schemas.microsoft.com/office/drawing/2014/main" id="{8E6860F8-A4E5-E57A-01D1-C6E8A2A97992}"/>
              </a:ext>
            </a:extLst>
          </p:cNvPr>
          <p:cNvGrpSpPr/>
          <p:nvPr/>
        </p:nvGrpSpPr>
        <p:grpSpPr>
          <a:xfrm>
            <a:off x="1024326" y="3584865"/>
            <a:ext cx="2684940" cy="2656395"/>
            <a:chOff x="1024326" y="3584865"/>
            <a:chExt cx="2684940" cy="2656395"/>
          </a:xfrm>
          <a:scene3d>
            <a:camera prst="orthographicFront">
              <a:rot lat="0" lon="0" rev="0"/>
            </a:camera>
            <a:lightRig rig="glow" dir="t">
              <a:rot lat="0" lon="0" rev="4800000"/>
            </a:lightRig>
          </a:scene3d>
        </p:grpSpPr>
        <p:pic>
          <p:nvPicPr>
            <p:cNvPr id="9" name="Picture 8">
              <a:extLst>
                <a:ext uri="{FF2B5EF4-FFF2-40B4-BE49-F238E27FC236}">
                  <a16:creationId xmlns:a16="http://schemas.microsoft.com/office/drawing/2014/main" id="{BDFABC0D-E627-4606-0AF6-06CE9D9050E2}"/>
                </a:ext>
              </a:extLst>
            </p:cNvPr>
            <p:cNvPicPr>
              <a:picLocks noChangeAspect="1"/>
            </p:cNvPicPr>
            <p:nvPr/>
          </p:nvPicPr>
          <p:blipFill>
            <a:blip r:embed="rId2"/>
            <a:stretch>
              <a:fillRect/>
            </a:stretch>
          </p:blipFill>
          <p:spPr>
            <a:xfrm>
              <a:off x="1024326" y="3584865"/>
              <a:ext cx="2684940" cy="2160000"/>
            </a:xfrm>
            <a:prstGeom prst="rect">
              <a:avLst/>
            </a:prstGeom>
            <a:ln>
              <a:noFill/>
            </a:ln>
            <a:effectLst>
              <a:outerShdw blurRad="190500" dist="228600" dir="2700000" algn="ctr">
                <a:srgbClr val="000000">
                  <a:alpha val="30000"/>
                </a:srgbClr>
              </a:outerShdw>
            </a:effectLst>
            <a:sp3d prstMaterial="matte">
              <a:bevelT w="127000" h="63500"/>
            </a:sp3d>
          </p:spPr>
        </p:pic>
        <p:sp>
          <p:nvSpPr>
            <p:cNvPr id="14" name="TextBox 13">
              <a:extLst>
                <a:ext uri="{FF2B5EF4-FFF2-40B4-BE49-F238E27FC236}">
                  <a16:creationId xmlns:a16="http://schemas.microsoft.com/office/drawing/2014/main" id="{D824E5C4-F1CE-B3E9-3844-E07B2CFCF1BE}"/>
                </a:ext>
              </a:extLst>
            </p:cNvPr>
            <p:cNvSpPr txBox="1"/>
            <p:nvPr/>
          </p:nvSpPr>
          <p:spPr>
            <a:xfrm>
              <a:off x="1231709" y="5871928"/>
              <a:ext cx="2270173" cy="369332"/>
            </a:xfrm>
            <a:prstGeom prst="rect">
              <a:avLst/>
            </a:prstGeom>
            <a:ln>
              <a:noFill/>
            </a:ln>
            <a:effectLst>
              <a:outerShdw blurRad="190500" dist="228600" dir="2700000" algn="ctr">
                <a:srgbClr val="000000">
                  <a:alpha val="30000"/>
                </a:srgbClr>
              </a:outerShdw>
            </a:effectLst>
            <a:sp3d prstMaterial="matte">
              <a:bevelT w="127000" h="63500"/>
            </a:sp3d>
          </p:spPr>
          <p:txBody>
            <a:bodyPr wrap="none" rtlCol="0">
              <a:spAutoFit/>
            </a:bodyPr>
            <a:lstStyle/>
            <a:p>
              <a:pPr marL="0" indent="0" algn="ctr">
                <a:lnSpc>
                  <a:spcPct val="100000"/>
                </a:lnSpc>
                <a:spcBef>
                  <a:spcPts val="0"/>
                </a:spcBef>
                <a:buFontTx/>
                <a:buNone/>
              </a:pPr>
              <a:r>
                <a:rPr lang="en-US" sz="1800" dirty="0">
                  <a:solidFill>
                    <a:prstClr val="white"/>
                  </a:solidFill>
                  <a:latin typeface="Posterama" panose="020B0504020200020000" pitchFamily="34" charset="0"/>
                  <a:ea typeface="微软雅黑"/>
                  <a:cs typeface="Posterama" panose="020B0504020200020000" pitchFamily="34" charset="0"/>
                </a:rPr>
                <a:t>Result of the Model</a:t>
              </a:r>
              <a:endParaRPr lang="en-IN" sz="1800" dirty="0">
                <a:solidFill>
                  <a:prstClr val="white"/>
                </a:solidFill>
                <a:latin typeface="Posterama" panose="020B0504020200020000" pitchFamily="34" charset="0"/>
                <a:ea typeface="微软雅黑"/>
                <a:cs typeface="Posterama" panose="020B0504020200020000" pitchFamily="34" charset="0"/>
              </a:endParaRPr>
            </a:p>
          </p:txBody>
        </p:sp>
      </p:grpSp>
      <p:grpSp>
        <p:nvGrpSpPr>
          <p:cNvPr id="18" name="Group 17">
            <a:extLst>
              <a:ext uri="{FF2B5EF4-FFF2-40B4-BE49-F238E27FC236}">
                <a16:creationId xmlns:a16="http://schemas.microsoft.com/office/drawing/2014/main" id="{123AADCA-3AF0-DB20-4F6B-528570C533A5}"/>
              </a:ext>
            </a:extLst>
          </p:cNvPr>
          <p:cNvGrpSpPr/>
          <p:nvPr/>
        </p:nvGrpSpPr>
        <p:grpSpPr>
          <a:xfrm>
            <a:off x="4208193" y="3584865"/>
            <a:ext cx="2668990" cy="2661240"/>
            <a:chOff x="4208193" y="3584865"/>
            <a:chExt cx="2668990" cy="2661240"/>
          </a:xfrm>
          <a:scene3d>
            <a:camera prst="orthographicFront">
              <a:rot lat="0" lon="0" rev="0"/>
            </a:camera>
            <a:lightRig rig="glow" dir="t">
              <a:rot lat="0" lon="0" rev="4800000"/>
            </a:lightRig>
          </a:scene3d>
        </p:grpSpPr>
        <p:pic>
          <p:nvPicPr>
            <p:cNvPr id="11" name="Picture 10">
              <a:extLst>
                <a:ext uri="{FF2B5EF4-FFF2-40B4-BE49-F238E27FC236}">
                  <a16:creationId xmlns:a16="http://schemas.microsoft.com/office/drawing/2014/main" id="{B74EAA0C-236F-8EE6-B029-DF96DA73A906}"/>
                </a:ext>
              </a:extLst>
            </p:cNvPr>
            <p:cNvPicPr>
              <a:picLocks noChangeAspect="1"/>
            </p:cNvPicPr>
            <p:nvPr/>
          </p:nvPicPr>
          <p:blipFill>
            <a:blip r:embed="rId3"/>
            <a:stretch>
              <a:fillRect/>
            </a:stretch>
          </p:blipFill>
          <p:spPr>
            <a:xfrm>
              <a:off x="4208193" y="3584865"/>
              <a:ext cx="2668990" cy="2160000"/>
            </a:xfrm>
            <a:prstGeom prst="rect">
              <a:avLst/>
            </a:prstGeom>
            <a:ln>
              <a:noFill/>
            </a:ln>
            <a:effectLst>
              <a:outerShdw blurRad="190500" dist="228600" dir="2700000" algn="ctr">
                <a:srgbClr val="000000">
                  <a:alpha val="30000"/>
                </a:srgbClr>
              </a:outerShdw>
            </a:effectLst>
            <a:sp3d prstMaterial="matte">
              <a:bevelT w="127000" h="63500"/>
            </a:sp3d>
          </p:spPr>
        </p:pic>
        <p:sp>
          <p:nvSpPr>
            <p:cNvPr id="15" name="TextBox 14">
              <a:extLst>
                <a:ext uri="{FF2B5EF4-FFF2-40B4-BE49-F238E27FC236}">
                  <a16:creationId xmlns:a16="http://schemas.microsoft.com/office/drawing/2014/main" id="{DC4AEE98-3A12-6890-3058-566EADDA8101}"/>
                </a:ext>
              </a:extLst>
            </p:cNvPr>
            <p:cNvSpPr txBox="1"/>
            <p:nvPr/>
          </p:nvSpPr>
          <p:spPr>
            <a:xfrm>
              <a:off x="4558285" y="5876773"/>
              <a:ext cx="1968809" cy="369332"/>
            </a:xfrm>
            <a:prstGeom prst="rect">
              <a:avLst/>
            </a:prstGeom>
            <a:ln>
              <a:noFill/>
            </a:ln>
            <a:effectLst>
              <a:outerShdw blurRad="190500" dist="228600" dir="2700000" algn="ctr">
                <a:srgbClr val="000000">
                  <a:alpha val="30000"/>
                </a:srgbClr>
              </a:outerShdw>
            </a:effectLst>
            <a:sp3d prstMaterial="matte">
              <a:bevelT w="127000" h="63500"/>
            </a:sp3d>
          </p:spPr>
          <p:txBody>
            <a:bodyPr wrap="none" rtlCol="0">
              <a:spAutoFit/>
            </a:bodyPr>
            <a:lstStyle/>
            <a:p>
              <a:pPr marL="0" indent="0" algn="ctr">
                <a:lnSpc>
                  <a:spcPct val="100000"/>
                </a:lnSpc>
                <a:spcBef>
                  <a:spcPts val="0"/>
                </a:spcBef>
                <a:buFontTx/>
                <a:buNone/>
              </a:pPr>
              <a:r>
                <a:rPr lang="en-US" sz="1800" dirty="0">
                  <a:solidFill>
                    <a:prstClr val="white"/>
                  </a:solidFill>
                  <a:latin typeface="Posterama" panose="020B0504020200020000" pitchFamily="34" charset="0"/>
                  <a:ea typeface="微软雅黑"/>
                  <a:cs typeface="Posterama" panose="020B0504020200020000" pitchFamily="34" charset="0"/>
                </a:rPr>
                <a:t>Threshold Image</a:t>
              </a:r>
              <a:endParaRPr lang="en-IN" sz="1800" dirty="0">
                <a:solidFill>
                  <a:prstClr val="white"/>
                </a:solidFill>
                <a:latin typeface="Posterama" panose="020B0504020200020000" pitchFamily="34" charset="0"/>
                <a:ea typeface="微软雅黑"/>
                <a:cs typeface="Posterama" panose="020B0504020200020000" pitchFamily="34" charset="0"/>
              </a:endParaRPr>
            </a:p>
          </p:txBody>
        </p:sp>
      </p:grpSp>
      <p:grpSp>
        <p:nvGrpSpPr>
          <p:cNvPr id="19" name="Group 18">
            <a:extLst>
              <a:ext uri="{FF2B5EF4-FFF2-40B4-BE49-F238E27FC236}">
                <a16:creationId xmlns:a16="http://schemas.microsoft.com/office/drawing/2014/main" id="{C6C8855C-7C04-7BDB-CEE1-AF411FE14A15}"/>
              </a:ext>
            </a:extLst>
          </p:cNvPr>
          <p:cNvGrpSpPr/>
          <p:nvPr/>
        </p:nvGrpSpPr>
        <p:grpSpPr>
          <a:xfrm>
            <a:off x="7376110" y="3582956"/>
            <a:ext cx="2678400" cy="2663149"/>
            <a:chOff x="7376110" y="3582956"/>
            <a:chExt cx="2678400" cy="2663149"/>
          </a:xfrm>
          <a:scene3d>
            <a:camera prst="orthographicFront">
              <a:rot lat="0" lon="0" rev="0"/>
            </a:camera>
            <a:lightRig rig="glow" dir="t">
              <a:rot lat="0" lon="0" rev="4800000"/>
            </a:lightRig>
          </a:scene3d>
        </p:grpSpPr>
        <p:pic>
          <p:nvPicPr>
            <p:cNvPr id="13" name="Picture 12">
              <a:extLst>
                <a:ext uri="{FF2B5EF4-FFF2-40B4-BE49-F238E27FC236}">
                  <a16:creationId xmlns:a16="http://schemas.microsoft.com/office/drawing/2014/main" id="{93680977-CBC3-EC51-FD31-B01729779600}"/>
                </a:ext>
              </a:extLst>
            </p:cNvPr>
            <p:cNvPicPr>
              <a:picLocks noChangeAspect="1"/>
            </p:cNvPicPr>
            <p:nvPr/>
          </p:nvPicPr>
          <p:blipFill>
            <a:blip r:embed="rId4"/>
            <a:stretch>
              <a:fillRect/>
            </a:stretch>
          </p:blipFill>
          <p:spPr>
            <a:xfrm>
              <a:off x="7376110" y="3582956"/>
              <a:ext cx="2678400" cy="2160000"/>
            </a:xfrm>
            <a:prstGeom prst="rect">
              <a:avLst/>
            </a:prstGeom>
            <a:ln>
              <a:noFill/>
            </a:ln>
            <a:effectLst>
              <a:outerShdw blurRad="190500" dist="228600" dir="2700000" algn="ctr">
                <a:srgbClr val="000000">
                  <a:alpha val="30000"/>
                </a:srgbClr>
              </a:outerShdw>
            </a:effectLst>
            <a:sp3d prstMaterial="matte">
              <a:bevelT w="127000" h="63500"/>
            </a:sp3d>
          </p:spPr>
        </p:pic>
        <p:sp>
          <p:nvSpPr>
            <p:cNvPr id="16" name="TextBox 15">
              <a:extLst>
                <a:ext uri="{FF2B5EF4-FFF2-40B4-BE49-F238E27FC236}">
                  <a16:creationId xmlns:a16="http://schemas.microsoft.com/office/drawing/2014/main" id="{80FC40DD-F071-A867-1CBA-AD328DD284E5}"/>
                </a:ext>
              </a:extLst>
            </p:cNvPr>
            <p:cNvSpPr txBox="1"/>
            <p:nvPr/>
          </p:nvSpPr>
          <p:spPr>
            <a:xfrm>
              <a:off x="7617163" y="5876773"/>
              <a:ext cx="2202847" cy="369332"/>
            </a:xfrm>
            <a:prstGeom prst="rect">
              <a:avLst/>
            </a:prstGeom>
            <a:ln>
              <a:noFill/>
            </a:ln>
            <a:effectLst>
              <a:outerShdw blurRad="190500" dist="228600" dir="2700000" algn="ctr">
                <a:srgbClr val="000000">
                  <a:alpha val="30000"/>
                </a:srgbClr>
              </a:outerShdw>
            </a:effectLst>
            <a:sp3d prstMaterial="matte">
              <a:bevelT w="127000" h="63500"/>
            </a:sp3d>
          </p:spPr>
          <p:txBody>
            <a:bodyPr wrap="none" rtlCol="0">
              <a:spAutoFit/>
            </a:bodyPr>
            <a:lstStyle/>
            <a:p>
              <a:pPr marL="0" indent="0" algn="ctr">
                <a:lnSpc>
                  <a:spcPct val="100000"/>
                </a:lnSpc>
                <a:spcBef>
                  <a:spcPts val="0"/>
                </a:spcBef>
                <a:buFontTx/>
                <a:buNone/>
              </a:pPr>
              <a:r>
                <a:rPr lang="en-US" sz="1800" dirty="0">
                  <a:solidFill>
                    <a:prstClr val="white"/>
                  </a:solidFill>
                  <a:latin typeface="Posterama" panose="020B0504020200020000" pitchFamily="34" charset="0"/>
                  <a:ea typeface="微软雅黑"/>
                  <a:cs typeface="Posterama" panose="020B0504020200020000" pitchFamily="34" charset="0"/>
                </a:rPr>
                <a:t>Frame Delta Image</a:t>
              </a:r>
              <a:endParaRPr lang="en-IN" sz="1800" dirty="0">
                <a:solidFill>
                  <a:prstClr val="white"/>
                </a:solidFill>
                <a:latin typeface="Posterama" panose="020B0504020200020000" pitchFamily="34" charset="0"/>
                <a:ea typeface="微软雅黑"/>
                <a:cs typeface="Posterama" panose="020B0504020200020000" pitchFamily="34" charset="0"/>
              </a:endParaRPr>
            </a:p>
          </p:txBody>
        </p:sp>
      </p:grpSp>
    </p:spTree>
    <p:extLst>
      <p:ext uri="{BB962C8B-B14F-4D97-AF65-F5344CB8AC3E}">
        <p14:creationId xmlns:p14="http://schemas.microsoft.com/office/powerpoint/2010/main" val="6161788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F9625-68A0-2E3F-2658-4FC695AF952E}"/>
              </a:ext>
            </a:extLst>
          </p:cNvPr>
          <p:cNvSpPr>
            <a:spLocks noGrp="1"/>
          </p:cNvSpPr>
          <p:nvPr>
            <p:ph type="title"/>
          </p:nvPr>
        </p:nvSpPr>
        <p:spPr>
          <a:xfrm>
            <a:off x="651102" y="208354"/>
            <a:ext cx="10889796" cy="631401"/>
          </a:xfrm>
        </p:spPr>
        <p:txBody>
          <a:bodyPr/>
          <a:lstStyle/>
          <a:p>
            <a:r>
              <a:rPr lang="en-US" dirty="0"/>
              <a:t>Result</a:t>
            </a:r>
            <a:endParaRPr lang="en-IN" dirty="0"/>
          </a:p>
        </p:txBody>
      </p:sp>
      <p:grpSp>
        <p:nvGrpSpPr>
          <p:cNvPr id="12" name="Group 11">
            <a:extLst>
              <a:ext uri="{FF2B5EF4-FFF2-40B4-BE49-F238E27FC236}">
                <a16:creationId xmlns:a16="http://schemas.microsoft.com/office/drawing/2014/main" id="{A3FDB00A-0D08-566C-E2B3-562B5D713665}"/>
              </a:ext>
            </a:extLst>
          </p:cNvPr>
          <p:cNvGrpSpPr/>
          <p:nvPr/>
        </p:nvGrpSpPr>
        <p:grpSpPr>
          <a:xfrm>
            <a:off x="651101" y="2141289"/>
            <a:ext cx="5021154" cy="2606200"/>
            <a:chOff x="651101" y="1038244"/>
            <a:chExt cx="5021154" cy="2606200"/>
          </a:xfrm>
          <a:scene3d>
            <a:camera prst="orthographicFront">
              <a:rot lat="0" lon="0" rev="0"/>
            </a:camera>
            <a:lightRig rig="glow" dir="t">
              <a:rot lat="0" lon="0" rev="4800000"/>
            </a:lightRig>
          </a:scene3d>
        </p:grpSpPr>
        <p:pic>
          <p:nvPicPr>
            <p:cNvPr id="4" name="Picture 3">
              <a:extLst>
                <a:ext uri="{FF2B5EF4-FFF2-40B4-BE49-F238E27FC236}">
                  <a16:creationId xmlns:a16="http://schemas.microsoft.com/office/drawing/2014/main" id="{9BCC8782-1818-AFCA-D3B9-3DC5417689FE}"/>
                </a:ext>
              </a:extLst>
            </p:cNvPr>
            <p:cNvPicPr>
              <a:picLocks noChangeAspect="1"/>
            </p:cNvPicPr>
            <p:nvPr/>
          </p:nvPicPr>
          <p:blipFill>
            <a:blip r:embed="rId2"/>
            <a:stretch>
              <a:fillRect/>
            </a:stretch>
          </p:blipFill>
          <p:spPr>
            <a:xfrm>
              <a:off x="651101" y="1038244"/>
              <a:ext cx="5021154" cy="2160000"/>
            </a:xfrm>
            <a:prstGeom prst="rect">
              <a:avLst/>
            </a:prstGeom>
            <a:ln>
              <a:noFill/>
            </a:ln>
            <a:effectLst>
              <a:outerShdw blurRad="190500" dist="228600" dir="2700000" algn="ctr">
                <a:srgbClr val="000000">
                  <a:alpha val="30000"/>
                </a:srgbClr>
              </a:outerShdw>
            </a:effectLst>
            <a:sp3d prstMaterial="matte">
              <a:bevelT w="127000" h="63500"/>
            </a:sp3d>
          </p:spPr>
        </p:pic>
        <p:sp>
          <p:nvSpPr>
            <p:cNvPr id="5" name="TextBox 4">
              <a:extLst>
                <a:ext uri="{FF2B5EF4-FFF2-40B4-BE49-F238E27FC236}">
                  <a16:creationId xmlns:a16="http://schemas.microsoft.com/office/drawing/2014/main" id="{18194293-1043-F873-99E3-59B615581D1A}"/>
                </a:ext>
              </a:extLst>
            </p:cNvPr>
            <p:cNvSpPr txBox="1"/>
            <p:nvPr/>
          </p:nvSpPr>
          <p:spPr>
            <a:xfrm>
              <a:off x="1795761" y="3244334"/>
              <a:ext cx="2731837" cy="400110"/>
            </a:xfrm>
            <a:prstGeom prst="rect">
              <a:avLst/>
            </a:prstGeom>
            <a:ln>
              <a:noFill/>
            </a:ln>
            <a:effectLst>
              <a:outerShdw blurRad="190500" dist="228600" dir="2700000" algn="ctr">
                <a:srgbClr val="000000">
                  <a:alpha val="30000"/>
                </a:srgbClr>
              </a:outerShdw>
            </a:effectLst>
            <a:sp3d prstMaterial="matte">
              <a:bevelT w="127000" h="63500"/>
            </a:sp3d>
          </p:spPr>
          <p:txBody>
            <a:bodyPr wrap="none" rtlCol="0">
              <a:spAutoFit/>
            </a:bodyPr>
            <a:lstStyle/>
            <a:p>
              <a:pPr marL="0" indent="0" algn="ctr">
                <a:lnSpc>
                  <a:spcPct val="100000"/>
                </a:lnSpc>
                <a:spcBef>
                  <a:spcPts val="0"/>
                </a:spcBef>
                <a:buFontTx/>
                <a:buNone/>
              </a:pPr>
              <a:r>
                <a:rPr lang="en-US" sz="2000" dirty="0">
                  <a:solidFill>
                    <a:prstClr val="white"/>
                  </a:solidFill>
                  <a:latin typeface="Posterama" panose="020B0504020200020000" pitchFamily="34" charset="0"/>
                  <a:ea typeface="微软雅黑"/>
                  <a:cs typeface="Posterama" panose="020B0504020200020000" pitchFamily="34" charset="0"/>
                </a:rPr>
                <a:t>Security Log CSV File</a:t>
              </a:r>
              <a:endParaRPr lang="en-IN" sz="2000" dirty="0">
                <a:solidFill>
                  <a:prstClr val="white"/>
                </a:solidFill>
                <a:latin typeface="Posterama" panose="020B0504020200020000" pitchFamily="34" charset="0"/>
                <a:ea typeface="微软雅黑"/>
                <a:cs typeface="Posterama" panose="020B0504020200020000" pitchFamily="34" charset="0"/>
              </a:endParaRPr>
            </a:p>
          </p:txBody>
        </p:sp>
      </p:grpSp>
      <p:grpSp>
        <p:nvGrpSpPr>
          <p:cNvPr id="17" name="Group 16">
            <a:extLst>
              <a:ext uri="{FF2B5EF4-FFF2-40B4-BE49-F238E27FC236}">
                <a16:creationId xmlns:a16="http://schemas.microsoft.com/office/drawing/2014/main" id="{95EB90F0-3516-FB18-AA03-94C528D8F200}"/>
              </a:ext>
            </a:extLst>
          </p:cNvPr>
          <p:cNvGrpSpPr/>
          <p:nvPr/>
        </p:nvGrpSpPr>
        <p:grpSpPr>
          <a:xfrm>
            <a:off x="6519747" y="973799"/>
            <a:ext cx="3631842" cy="4941180"/>
            <a:chOff x="6519746" y="1013069"/>
            <a:chExt cx="3631842" cy="4941180"/>
          </a:xfrm>
          <a:scene3d>
            <a:camera prst="orthographicFront">
              <a:rot lat="0" lon="0" rev="0"/>
            </a:camera>
            <a:lightRig rig="glow" dir="t">
              <a:rot lat="0" lon="0" rev="4800000"/>
            </a:lightRig>
          </a:scene3d>
        </p:grpSpPr>
        <p:pic>
          <p:nvPicPr>
            <p:cNvPr id="8" name="Picture 7">
              <a:extLst>
                <a:ext uri="{FF2B5EF4-FFF2-40B4-BE49-F238E27FC236}">
                  <a16:creationId xmlns:a16="http://schemas.microsoft.com/office/drawing/2014/main" id="{6825A572-2245-9C30-40CF-5A68E974DBAF}"/>
                </a:ext>
              </a:extLst>
            </p:cNvPr>
            <p:cNvPicPr>
              <a:picLocks noChangeAspect="1"/>
            </p:cNvPicPr>
            <p:nvPr/>
          </p:nvPicPr>
          <p:blipFill>
            <a:blip r:embed="rId3"/>
            <a:stretch>
              <a:fillRect/>
            </a:stretch>
          </p:blipFill>
          <p:spPr>
            <a:xfrm>
              <a:off x="6519746" y="1013069"/>
              <a:ext cx="3631842" cy="4462530"/>
            </a:xfrm>
            <a:prstGeom prst="rect">
              <a:avLst/>
            </a:prstGeom>
            <a:ln>
              <a:noFill/>
            </a:ln>
            <a:effectLst>
              <a:outerShdw blurRad="190500" dist="228600" dir="2700000" algn="ctr">
                <a:srgbClr val="000000">
                  <a:alpha val="30000"/>
                </a:srgbClr>
              </a:outerShdw>
            </a:effectLst>
            <a:sp3d prstMaterial="matte">
              <a:bevelT w="127000" h="63500"/>
            </a:sp3d>
          </p:spPr>
        </p:pic>
        <p:sp>
          <p:nvSpPr>
            <p:cNvPr id="10" name="TextBox 9">
              <a:extLst>
                <a:ext uri="{FF2B5EF4-FFF2-40B4-BE49-F238E27FC236}">
                  <a16:creationId xmlns:a16="http://schemas.microsoft.com/office/drawing/2014/main" id="{B14D6E12-CEEF-EDC8-0B0A-BE450012973C}"/>
                </a:ext>
              </a:extLst>
            </p:cNvPr>
            <p:cNvSpPr txBox="1"/>
            <p:nvPr/>
          </p:nvSpPr>
          <p:spPr>
            <a:xfrm>
              <a:off x="6956924" y="5554139"/>
              <a:ext cx="2757486" cy="400110"/>
            </a:xfrm>
            <a:prstGeom prst="rect">
              <a:avLst/>
            </a:prstGeom>
            <a:ln>
              <a:noFill/>
            </a:ln>
            <a:effectLst>
              <a:outerShdw blurRad="190500" dist="228600" dir="2700000" algn="ctr">
                <a:srgbClr val="000000">
                  <a:alpha val="30000"/>
                </a:srgbClr>
              </a:outerShdw>
            </a:effectLst>
            <a:sp3d prstMaterial="matte">
              <a:bevelT w="127000" h="63500"/>
            </a:sp3d>
          </p:spPr>
          <p:txBody>
            <a:bodyPr wrap="none" rtlCol="0">
              <a:spAutoFit/>
            </a:bodyPr>
            <a:lstStyle/>
            <a:p>
              <a:pPr marL="0" indent="0" algn="ctr">
                <a:lnSpc>
                  <a:spcPct val="100000"/>
                </a:lnSpc>
                <a:spcBef>
                  <a:spcPts val="0"/>
                </a:spcBef>
                <a:buFontTx/>
                <a:buNone/>
              </a:pPr>
              <a:r>
                <a:rPr lang="en-US" sz="2000" dirty="0">
                  <a:solidFill>
                    <a:prstClr val="white"/>
                  </a:solidFill>
                  <a:latin typeface="Posterama" panose="020B0504020200020000" pitchFamily="34" charset="0"/>
                  <a:ea typeface="微软雅黑"/>
                  <a:cs typeface="Posterama" panose="020B0504020200020000" pitchFamily="34" charset="0"/>
                </a:rPr>
                <a:t>Telegram Notification</a:t>
              </a:r>
              <a:endParaRPr lang="en-IN" sz="2000" dirty="0">
                <a:solidFill>
                  <a:prstClr val="white"/>
                </a:solidFill>
                <a:latin typeface="Posterama" panose="020B0504020200020000" pitchFamily="34" charset="0"/>
                <a:ea typeface="微软雅黑"/>
                <a:cs typeface="Posterama" panose="020B0504020200020000" pitchFamily="34" charset="0"/>
              </a:endParaRPr>
            </a:p>
          </p:txBody>
        </p:sp>
      </p:grpSp>
    </p:spTree>
    <p:extLst>
      <p:ext uri="{BB962C8B-B14F-4D97-AF65-F5344CB8AC3E}">
        <p14:creationId xmlns:p14="http://schemas.microsoft.com/office/powerpoint/2010/main" val="30295752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45">
            <a:extLst>
              <a:ext uri="{FF2B5EF4-FFF2-40B4-BE49-F238E27FC236}">
                <a16:creationId xmlns:a16="http://schemas.microsoft.com/office/drawing/2014/main" id="{1819A7D8-3ED8-645C-A4F6-4814DAC462BD}"/>
              </a:ext>
            </a:extLst>
          </p:cNvPr>
          <p:cNvSpPr>
            <a:spLocks noGrp="1"/>
          </p:cNvSpPr>
          <p:nvPr>
            <p:ph type="title"/>
          </p:nvPr>
        </p:nvSpPr>
        <p:spPr>
          <a:xfrm>
            <a:off x="1484764" y="1986926"/>
            <a:ext cx="5257793" cy="2057441"/>
          </a:xfrm>
        </p:spPr>
        <p:txBody>
          <a:bodyPr anchor="ctr">
            <a:normAutofit/>
          </a:bodyPr>
          <a:lstStyle/>
          <a:p>
            <a:r>
              <a:rPr lang="en-US" dirty="0"/>
              <a:t>Fire Detection</a:t>
            </a:r>
            <a:br>
              <a:rPr lang="en-US" dirty="0"/>
            </a:br>
            <a:r>
              <a:rPr lang="en-US" dirty="0"/>
              <a:t>System</a:t>
            </a:r>
          </a:p>
        </p:txBody>
      </p:sp>
      <p:pic>
        <p:nvPicPr>
          <p:cNvPr id="5" name="Picture placeholder 19">
            <a:extLst>
              <a:ext uri="{FF2B5EF4-FFF2-40B4-BE49-F238E27FC236}">
                <a16:creationId xmlns:a16="http://schemas.microsoft.com/office/drawing/2014/main" id="{07FBA9C3-CCDE-FA66-8471-D72546B4C74E}"/>
              </a:ext>
            </a:extLst>
          </p:cNvPr>
          <p:cNvPicPr>
            <a:picLocks noChangeAspect="1"/>
          </p:cNvPicPr>
          <p:nvPr/>
        </p:nvPicPr>
        <p:blipFill rotWithShape="1">
          <a:blip r:embed="rId2"/>
          <a:srcRect l="17391" r="17391"/>
          <a:stretch/>
        </p:blipFill>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noFill/>
        </p:spPr>
      </p:pic>
    </p:spTree>
    <p:extLst>
      <p:ext uri="{BB962C8B-B14F-4D97-AF65-F5344CB8AC3E}">
        <p14:creationId xmlns:p14="http://schemas.microsoft.com/office/powerpoint/2010/main" val="2053558033"/>
      </p:ext>
    </p:extLst>
  </p:cSld>
  <p:clrMapOvr>
    <a:masterClrMapping/>
  </p:clrMapOvr>
</p:sld>
</file>

<file path=ppt/theme/theme1.xml><?xml version="1.0" encoding="utf-8"?>
<a:theme xmlns:a="http://schemas.openxmlformats.org/drawingml/2006/main" name="Office 主题​​">
  <a:themeElements>
    <a:clrScheme name="Custom 7">
      <a:dk1>
        <a:srgbClr val="000000"/>
      </a:dk1>
      <a:lt1>
        <a:srgbClr val="FFFFFF"/>
      </a:lt1>
      <a:dk2>
        <a:srgbClr val="0F253E"/>
      </a:dk2>
      <a:lt2>
        <a:srgbClr val="E7E6E6"/>
      </a:lt2>
      <a:accent1>
        <a:srgbClr val="4472C4"/>
      </a:accent1>
      <a:accent2>
        <a:srgbClr val="B83903"/>
      </a:accent2>
      <a:accent3>
        <a:srgbClr val="75262A"/>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dark - tm89027928_Win22_jx_v15" id="{6FC4CD7C-8D8C-413D-9734-DB9D2ACDF211}" vid="{3BCE2F71-642F-410D-8C9D-43A56939DC21}"/>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A21E1349-079A-46DA-8C56-B35AC6C1175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19EC099-CA80-4E7D-B4BF-2970B26F4E55}">
  <ds:schemaRefs>
    <ds:schemaRef ds:uri="http://schemas.microsoft.com/sharepoint/v3/contenttype/forms"/>
  </ds:schemaRefs>
</ds:datastoreItem>
</file>

<file path=customXml/itemProps3.xml><?xml version="1.0" encoding="utf-8"?>
<ds:datastoreItem xmlns:ds="http://schemas.openxmlformats.org/officeDocument/2006/customXml" ds:itemID="{13A2AE28-B20A-43BD-B938-8C55A179243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dark</Template>
  <TotalTime>256</TotalTime>
  <Words>1217</Words>
  <Application>Microsoft Office PowerPoint</Application>
  <PresentationFormat>Widescreen</PresentationFormat>
  <Paragraphs>86</Paragraphs>
  <Slides>15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等线</vt:lpstr>
      <vt:lpstr>Abadi</vt:lpstr>
      <vt:lpstr>Arial</vt:lpstr>
      <vt:lpstr>Calibri</vt:lpstr>
      <vt:lpstr>Posterama</vt:lpstr>
      <vt:lpstr>Posterama Text Black</vt:lpstr>
      <vt:lpstr>Posterama Text SemiBold</vt:lpstr>
      <vt:lpstr>Wingdings</vt:lpstr>
      <vt:lpstr>Office 主题​​</vt:lpstr>
      <vt:lpstr>Motion and Fire Detection System Using Cameras</vt:lpstr>
      <vt:lpstr>Agenda</vt:lpstr>
      <vt:lpstr>Introduction</vt:lpstr>
      <vt:lpstr>Motion Detection System</vt:lpstr>
      <vt:lpstr>Methodology</vt:lpstr>
      <vt:lpstr>Methodology</vt:lpstr>
      <vt:lpstr>Result</vt:lpstr>
      <vt:lpstr>Result</vt:lpstr>
      <vt:lpstr>Fire Detection System</vt:lpstr>
      <vt:lpstr>Methodology</vt:lpstr>
      <vt:lpstr>Methodology</vt:lpstr>
      <vt:lpstr>Result</vt:lpstr>
      <vt:lpstr>Applications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Motion and Fire Detection System Using Cameras</dc:title>
  <dc:creator>Suryansh Choudhary</dc:creator>
  <cp:lastModifiedBy>Suryansh Choudhary</cp:lastModifiedBy>
  <cp:revision>1</cp:revision>
  <dcterms:created xsi:type="dcterms:W3CDTF">2023-03-01T07:01:46Z</dcterms:created>
  <dcterms:modified xsi:type="dcterms:W3CDTF">2023-03-01T12:42:35Z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